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Default Extension="fntdata" ContentType="application/x-fontdata"/>
  <Default Extension="wav" ContentType="audio/x-wav"/>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xml" ContentType="application/vnd.openxmlformats-officedocument.presentationml.notesSlide+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notesSlides/notesSlide4.xml" ContentType="application/vnd.openxmlformats-officedocument.presentationml.notesSlide+xml"/>
  <Override PartName="/ppt/tags/tag14.xml" ContentType="application/vnd.openxmlformats-officedocument.presentationml.tags+xml"/>
  <Override PartName="/ppt/notesSlides/notesSlide5.xml" ContentType="application/vnd.openxmlformats-officedocument.presentationml.notesSlide+xml"/>
  <Override PartName="/ppt/tags/tag15.xml" ContentType="application/vnd.openxmlformats-officedocument.presentationml.tags+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sldIdLst>
    <p:sldId id="298" r:id="rId2"/>
    <p:sldId id="299" r:id="rId3"/>
    <p:sldId id="296" r:id="rId4"/>
    <p:sldId id="331" r:id="rId5"/>
    <p:sldId id="332" r:id="rId6"/>
    <p:sldId id="333" r:id="rId7"/>
    <p:sldId id="334" r:id="rId8"/>
    <p:sldId id="335" r:id="rId9"/>
    <p:sldId id="303" r:id="rId10"/>
    <p:sldId id="324" r:id="rId11"/>
    <p:sldId id="256" r:id="rId12"/>
    <p:sldId id="302" r:id="rId13"/>
    <p:sldId id="301" r:id="rId14"/>
    <p:sldId id="304" r:id="rId15"/>
    <p:sldId id="314" r:id="rId16"/>
    <p:sldId id="311" r:id="rId17"/>
    <p:sldId id="313" r:id="rId18"/>
    <p:sldId id="306" r:id="rId19"/>
    <p:sldId id="315" r:id="rId20"/>
    <p:sldId id="307" r:id="rId21"/>
    <p:sldId id="308" r:id="rId22"/>
    <p:sldId id="310" r:id="rId23"/>
    <p:sldId id="318" r:id="rId24"/>
  </p:sldIdLst>
  <p:sldSz cx="12192000" cy="6858000"/>
  <p:notesSz cx="6858000" cy="9144000"/>
  <p:embeddedFontLst>
    <p:embeddedFont>
      <p:font typeface="Calibri" panose="020F0502020204030204" pitchFamily="34" charset="0"/>
      <p:regular r:id="rId26"/>
      <p:bold r:id="rId27"/>
      <p:italic r:id="rId28"/>
      <p:boldItalic r:id="rId29"/>
    </p:embeddedFont>
    <p:embeddedFont>
      <p:font typeface="Calibri Light" panose="020F0302020204030204" pitchFamily="34" charset="0"/>
      <p:regular r:id="rId30"/>
      <p: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99"/>
    <a:srgbClr val="FF0066"/>
    <a:srgbClr val="CC00FF"/>
    <a:srgbClr val="FF00FF"/>
    <a:srgbClr val="FF6600"/>
    <a:srgbClr val="00FF00"/>
    <a:srgbClr val="FFFFFF"/>
    <a:srgbClr val="8D410D"/>
    <a:srgbClr val="96571E"/>
    <a:srgbClr val="6038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364" autoAdjust="0"/>
  </p:normalViewPr>
  <p:slideViewPr>
    <p:cSldViewPr snapToGrid="0">
      <p:cViewPr varScale="1">
        <p:scale>
          <a:sx n="114" d="100"/>
          <a:sy n="114" d="100"/>
        </p:scale>
        <p:origin x="474" y="10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vi-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AB0EB3-F575-44A9-BE8F-F6FF7962E353}" type="datetimeFigureOut">
              <a:rPr lang="vi-VN" smtClean="0"/>
              <a:t>16/01/2024</a:t>
            </a:fld>
            <a:endParaRPr lang="vi-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vi-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vi-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46417B-3B13-4EC5-9655-DC428804936C}" type="slidenum">
              <a:rPr lang="vi-VN" smtClean="0"/>
              <a:t>‹#›</a:t>
            </a:fld>
            <a:endParaRPr lang="vi-VN"/>
          </a:p>
        </p:txBody>
      </p:sp>
    </p:spTree>
    <p:extLst>
      <p:ext uri="{BB962C8B-B14F-4D97-AF65-F5344CB8AC3E}">
        <p14:creationId xmlns:p14="http://schemas.microsoft.com/office/powerpoint/2010/main" val="452186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0D8B50-956B-4B2D-8BCF-8AA324BF3094}" type="slidenum">
              <a:rPr lang="en-US" smtClean="0"/>
              <a:t>16</a:t>
            </a:fld>
            <a:endParaRPr lang="en-US"/>
          </a:p>
        </p:txBody>
      </p:sp>
    </p:spTree>
    <p:extLst>
      <p:ext uri="{BB962C8B-B14F-4D97-AF65-F5344CB8AC3E}">
        <p14:creationId xmlns:p14="http://schemas.microsoft.com/office/powerpoint/2010/main" val="3934008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0D8B50-956B-4B2D-8BCF-8AA324BF3094}" type="slidenum">
              <a:rPr lang="en-US" smtClean="0"/>
              <a:t>17</a:t>
            </a:fld>
            <a:endParaRPr lang="en-US"/>
          </a:p>
        </p:txBody>
      </p:sp>
    </p:spTree>
    <p:extLst>
      <p:ext uri="{BB962C8B-B14F-4D97-AF65-F5344CB8AC3E}">
        <p14:creationId xmlns:p14="http://schemas.microsoft.com/office/powerpoint/2010/main" val="32887497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0D8B50-956B-4B2D-8BCF-8AA324BF3094}" type="slidenum">
              <a:rPr lang="en-US" smtClean="0"/>
              <a:t>18</a:t>
            </a:fld>
            <a:endParaRPr lang="en-US"/>
          </a:p>
        </p:txBody>
      </p:sp>
    </p:spTree>
    <p:extLst>
      <p:ext uri="{BB962C8B-B14F-4D97-AF65-F5344CB8AC3E}">
        <p14:creationId xmlns:p14="http://schemas.microsoft.com/office/powerpoint/2010/main" val="2789260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0D8B50-956B-4B2D-8BCF-8AA324BF3094}" type="slidenum">
              <a:rPr lang="en-US" smtClean="0"/>
              <a:t>20</a:t>
            </a:fld>
            <a:endParaRPr lang="en-US"/>
          </a:p>
        </p:txBody>
      </p:sp>
    </p:spTree>
    <p:extLst>
      <p:ext uri="{BB962C8B-B14F-4D97-AF65-F5344CB8AC3E}">
        <p14:creationId xmlns:p14="http://schemas.microsoft.com/office/powerpoint/2010/main" val="32790346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0D8B50-956B-4B2D-8BCF-8AA324BF3094}" type="slidenum">
              <a:rPr lang="en-US" smtClean="0"/>
              <a:t>21</a:t>
            </a:fld>
            <a:endParaRPr lang="en-US"/>
          </a:p>
        </p:txBody>
      </p:sp>
    </p:spTree>
    <p:extLst>
      <p:ext uri="{BB962C8B-B14F-4D97-AF65-F5344CB8AC3E}">
        <p14:creationId xmlns:p14="http://schemas.microsoft.com/office/powerpoint/2010/main" val="33280725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0D8B50-956B-4B2D-8BCF-8AA324BF3094}" type="slidenum">
              <a:rPr lang="en-US" smtClean="0"/>
              <a:t>22</a:t>
            </a:fld>
            <a:endParaRPr lang="en-US"/>
          </a:p>
        </p:txBody>
      </p:sp>
    </p:spTree>
    <p:extLst>
      <p:ext uri="{BB962C8B-B14F-4D97-AF65-F5344CB8AC3E}">
        <p14:creationId xmlns:p14="http://schemas.microsoft.com/office/powerpoint/2010/main" val="23438672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6ABD190-56AD-4C55-BBCA-1554B872117B}" type="datetimeFigureOut">
              <a:rPr lang="en-US" smtClean="0"/>
              <a:t>1/16/2024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674BA-2DE0-4D90-8561-25BA31F62F13}" type="slidenum">
              <a:rPr lang="en-US" smtClean="0"/>
              <a:t>‹#›</a:t>
            </a:fld>
            <a:endParaRPr lang="en-US"/>
          </a:p>
        </p:txBody>
      </p:sp>
    </p:spTree>
    <p:extLst>
      <p:ext uri="{BB962C8B-B14F-4D97-AF65-F5344CB8AC3E}">
        <p14:creationId xmlns:p14="http://schemas.microsoft.com/office/powerpoint/2010/main" val="36203871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sndAc>
          <p:stSnd>
            <p:snd r:embed="rId1" name="chimes.wav"/>
          </p:stSnd>
        </p:sndAc>
      </p:transition>
    </mc:Choice>
    <mc:Fallback xmlns="">
      <p:transition spd="slow">
        <p:fade/>
        <p:sndAc>
          <p:stSnd>
            <p:snd r:embed="rId3" name="chimes.wav"/>
          </p:stSnd>
        </p:sndAc>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ABD190-56AD-4C55-BBCA-1554B872117B}" type="datetimeFigureOut">
              <a:rPr lang="en-US" smtClean="0"/>
              <a:t>1/16/2024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674BA-2DE0-4D90-8561-25BA31F62F13}" type="slidenum">
              <a:rPr lang="en-US" smtClean="0"/>
              <a:t>‹#›</a:t>
            </a:fld>
            <a:endParaRPr lang="en-US"/>
          </a:p>
        </p:txBody>
      </p:sp>
    </p:spTree>
    <p:extLst>
      <p:ext uri="{BB962C8B-B14F-4D97-AF65-F5344CB8AC3E}">
        <p14:creationId xmlns:p14="http://schemas.microsoft.com/office/powerpoint/2010/main" val="15698548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sndAc>
          <p:stSnd>
            <p:snd r:embed="rId1" name="chimes.wav"/>
          </p:stSnd>
        </p:sndAc>
      </p:transition>
    </mc:Choice>
    <mc:Fallback xmlns="">
      <p:transition spd="slow">
        <p:fade/>
        <p:sndAc>
          <p:stSnd>
            <p:snd r:embed="rId3" name="chimes.wav"/>
          </p:stSnd>
        </p:sndAc>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6ABD190-56AD-4C55-BBCA-1554B872117B}" type="datetimeFigureOut">
              <a:rPr lang="en-US" smtClean="0"/>
              <a:t>1/16/2024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674BA-2DE0-4D90-8561-25BA31F62F13}" type="slidenum">
              <a:rPr lang="en-US" smtClean="0"/>
              <a:t>‹#›</a:t>
            </a:fld>
            <a:endParaRPr lang="en-US"/>
          </a:p>
        </p:txBody>
      </p:sp>
    </p:spTree>
    <p:extLst>
      <p:ext uri="{BB962C8B-B14F-4D97-AF65-F5344CB8AC3E}">
        <p14:creationId xmlns:p14="http://schemas.microsoft.com/office/powerpoint/2010/main" val="33633351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sndAc>
          <p:stSnd>
            <p:snd r:embed="rId1" name="chimes.wav"/>
          </p:stSnd>
        </p:sndAc>
      </p:transition>
    </mc:Choice>
    <mc:Fallback xmlns="">
      <p:transition spd="slow">
        <p:fade/>
        <p:sndAc>
          <p:stSnd>
            <p:snd r:embed="rId3" name="chimes.wav"/>
          </p:stSnd>
        </p:sndAc>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ABD190-56AD-4C55-BBCA-1554B872117B}" type="datetimeFigureOut">
              <a:rPr lang="en-US" smtClean="0"/>
              <a:t>1/16/2024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F674BA-2DE0-4D90-8561-25BA31F62F13}" type="slidenum">
              <a:rPr lang="en-US" smtClean="0"/>
              <a:t>‹#›</a:t>
            </a:fld>
            <a:endParaRPr lang="en-US"/>
          </a:p>
        </p:txBody>
      </p:sp>
    </p:spTree>
    <p:extLst>
      <p:ext uri="{BB962C8B-B14F-4D97-AF65-F5344CB8AC3E}">
        <p14:creationId xmlns:p14="http://schemas.microsoft.com/office/powerpoint/2010/main" val="28780698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sndAc>
          <p:stSnd>
            <p:snd r:embed="rId1" name="chimes.wav"/>
          </p:stSnd>
        </p:sndAc>
      </p:transition>
    </mc:Choice>
    <mc:Fallback xmlns="">
      <p:transition spd="slow">
        <p:fade/>
        <p:sndAc>
          <p:stSnd>
            <p:snd r:embed="rId3" name="chimes.wav"/>
          </p:stSnd>
        </p:sndAc>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6ABD190-56AD-4C55-BBCA-1554B872117B}" type="datetimeFigureOut">
              <a:rPr lang="en-US" smtClean="0"/>
              <a:t>1/16/2024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F674BA-2DE0-4D90-8561-25BA31F62F13}" type="slidenum">
              <a:rPr lang="en-US" smtClean="0"/>
              <a:t>‹#›</a:t>
            </a:fld>
            <a:endParaRPr lang="en-US"/>
          </a:p>
        </p:txBody>
      </p:sp>
    </p:spTree>
    <p:extLst>
      <p:ext uri="{BB962C8B-B14F-4D97-AF65-F5344CB8AC3E}">
        <p14:creationId xmlns:p14="http://schemas.microsoft.com/office/powerpoint/2010/main" val="30046802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sndAc>
          <p:stSnd>
            <p:snd r:embed="rId1" name="chimes.wav"/>
          </p:stSnd>
        </p:sndAc>
      </p:transition>
    </mc:Choice>
    <mc:Fallback xmlns="">
      <p:transition spd="slow">
        <p:fade/>
        <p:sndAc>
          <p:stSnd>
            <p:snd r:embed="rId3" name="chimes.wav"/>
          </p:stSnd>
        </p:sndAc>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6ABD190-56AD-4C55-BBCA-1554B872117B}" type="datetimeFigureOut">
              <a:rPr lang="en-US" smtClean="0"/>
              <a:t>1/16/2024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F674BA-2DE0-4D90-8561-25BA31F62F13}" type="slidenum">
              <a:rPr lang="en-US" smtClean="0"/>
              <a:t>‹#›</a:t>
            </a:fld>
            <a:endParaRPr lang="en-US"/>
          </a:p>
        </p:txBody>
      </p:sp>
    </p:spTree>
    <p:extLst>
      <p:ext uri="{BB962C8B-B14F-4D97-AF65-F5344CB8AC3E}">
        <p14:creationId xmlns:p14="http://schemas.microsoft.com/office/powerpoint/2010/main" val="6299806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sndAc>
          <p:stSnd>
            <p:snd r:embed="rId1" name="chimes.wav"/>
          </p:stSnd>
        </p:sndAc>
      </p:transition>
    </mc:Choice>
    <mc:Fallback xmlns="">
      <p:transition spd="slow">
        <p:fade/>
        <p:sndAc>
          <p:stSnd>
            <p:snd r:embed="rId3" name="chimes.wav"/>
          </p:stSnd>
        </p:sndAc>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ABD190-56AD-4C55-BBCA-1554B872117B}" type="datetimeFigureOut">
              <a:rPr lang="en-US" smtClean="0"/>
              <a:t>1/16/2024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F674BA-2DE0-4D90-8561-25BA31F62F13}" type="slidenum">
              <a:rPr lang="en-US" smtClean="0"/>
              <a:t>‹#›</a:t>
            </a:fld>
            <a:endParaRPr lang="en-US"/>
          </a:p>
        </p:txBody>
      </p:sp>
    </p:spTree>
    <p:extLst>
      <p:ext uri="{BB962C8B-B14F-4D97-AF65-F5344CB8AC3E}">
        <p14:creationId xmlns:p14="http://schemas.microsoft.com/office/powerpoint/2010/main" val="578660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sndAc>
          <p:stSnd>
            <p:snd r:embed="rId1" name="chimes.wav"/>
          </p:stSnd>
        </p:sndAc>
      </p:transition>
    </mc:Choice>
    <mc:Fallback xmlns="">
      <p:transition spd="slow">
        <p:fade/>
        <p:sndAc>
          <p:stSnd>
            <p:snd r:embed="rId3" name="chimes.wav"/>
          </p:stSnd>
        </p:sndAc>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6ABD190-56AD-4C55-BBCA-1554B872117B}" type="datetimeFigureOut">
              <a:rPr lang="en-US" smtClean="0"/>
              <a:t>1/16/2024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F674BA-2DE0-4D90-8561-25BA31F62F13}" type="slidenum">
              <a:rPr lang="en-US" smtClean="0"/>
              <a:t>‹#›</a:t>
            </a:fld>
            <a:endParaRPr lang="en-US"/>
          </a:p>
        </p:txBody>
      </p:sp>
    </p:spTree>
    <p:extLst>
      <p:ext uri="{BB962C8B-B14F-4D97-AF65-F5344CB8AC3E}">
        <p14:creationId xmlns:p14="http://schemas.microsoft.com/office/powerpoint/2010/main" val="23831732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sndAc>
          <p:stSnd>
            <p:snd r:embed="rId1" name="chimes.wav"/>
          </p:stSnd>
        </p:sndAc>
      </p:transition>
    </mc:Choice>
    <mc:Fallback xmlns="">
      <p:transition spd="slow">
        <p:fade/>
        <p:sndAc>
          <p:stSnd>
            <p:snd r:embed="rId3" name="chimes.wav"/>
          </p:stSnd>
        </p:sndAc>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6ABD190-56AD-4C55-BBCA-1554B872117B}" type="datetimeFigureOut">
              <a:rPr lang="en-US" smtClean="0"/>
              <a:t>1/16/2024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F674BA-2DE0-4D90-8561-25BA31F62F13}" type="slidenum">
              <a:rPr lang="en-US" smtClean="0"/>
              <a:t>‹#›</a:t>
            </a:fld>
            <a:endParaRPr lang="en-US"/>
          </a:p>
        </p:txBody>
      </p:sp>
    </p:spTree>
    <p:extLst>
      <p:ext uri="{BB962C8B-B14F-4D97-AF65-F5344CB8AC3E}">
        <p14:creationId xmlns:p14="http://schemas.microsoft.com/office/powerpoint/2010/main" val="22872742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sndAc>
          <p:stSnd>
            <p:snd r:embed="rId1" name="chimes.wav"/>
          </p:stSnd>
        </p:sndAc>
      </p:transition>
    </mc:Choice>
    <mc:Fallback xmlns="">
      <p:transition spd="slow">
        <p:fade/>
        <p:sndAc>
          <p:stSnd>
            <p:snd r:embed="rId3" name="chimes.wav"/>
          </p:stSnd>
        </p:sndAc>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ABD190-56AD-4C55-BBCA-1554B872117B}" type="datetimeFigureOut">
              <a:rPr lang="en-US" smtClean="0"/>
              <a:t>1/16/2024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674BA-2DE0-4D90-8561-25BA31F62F13}" type="slidenum">
              <a:rPr lang="en-US" smtClean="0"/>
              <a:t>‹#›</a:t>
            </a:fld>
            <a:endParaRPr lang="en-US"/>
          </a:p>
        </p:txBody>
      </p:sp>
    </p:spTree>
    <p:extLst>
      <p:ext uri="{BB962C8B-B14F-4D97-AF65-F5344CB8AC3E}">
        <p14:creationId xmlns:p14="http://schemas.microsoft.com/office/powerpoint/2010/main" val="27348144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sndAc>
          <p:stSnd>
            <p:snd r:embed="rId1" name="chimes.wav"/>
          </p:stSnd>
        </p:sndAc>
      </p:transition>
    </mc:Choice>
    <mc:Fallback xmlns="">
      <p:transition spd="slow">
        <p:fade/>
        <p:sndAc>
          <p:stSnd>
            <p:snd r:embed="rId3" name="chimes.wav"/>
          </p:stSnd>
        </p:sndAc>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ABD190-56AD-4C55-BBCA-1554B872117B}" type="datetimeFigureOut">
              <a:rPr lang="en-US" smtClean="0"/>
              <a:t>1/16/2024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674BA-2DE0-4D90-8561-25BA31F62F13}" type="slidenum">
              <a:rPr lang="en-US" smtClean="0"/>
              <a:t>‹#›</a:t>
            </a:fld>
            <a:endParaRPr lang="en-US"/>
          </a:p>
        </p:txBody>
      </p:sp>
    </p:spTree>
    <p:extLst>
      <p:ext uri="{BB962C8B-B14F-4D97-AF65-F5344CB8AC3E}">
        <p14:creationId xmlns:p14="http://schemas.microsoft.com/office/powerpoint/2010/main" val="31669087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sndAc>
          <p:stSnd>
            <p:snd r:embed="rId1" name="chimes.wav"/>
          </p:stSnd>
        </p:sndAc>
      </p:transition>
    </mc:Choice>
    <mc:Fallback xmlns="">
      <p:transition spd="slow">
        <p:fade/>
        <p:sndAc>
          <p:stSnd>
            <p:snd r:embed="rId3" name="chimes.wav"/>
          </p:stSnd>
        </p:sndAc>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9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95011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sndAc>
          <p:stSnd>
            <p:snd r:embed="rId1" name="chimes.wav"/>
          </p:stSnd>
        </p:sndAc>
      </p:transition>
    </mc:Choice>
    <mc:Fallback xmlns="">
      <p:transition spd="slow">
        <p:fade/>
        <p:sndAc>
          <p:stSnd>
            <p:snd r:embed="rId3" name="chimes.wav"/>
          </p:stSnd>
        </p:sndAc>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audio" Target="../media/audio1.wav"/><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audio" Target="../media/audio1.wav"/></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ABD190-56AD-4C55-BBCA-1554B872117B}" type="datetimeFigureOut">
              <a:rPr lang="en-US" smtClean="0"/>
              <a:t>1/16/2024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F674BA-2DE0-4D90-8561-25BA31F62F13}" type="slidenum">
              <a:rPr lang="en-US" smtClean="0"/>
              <a:t>‹#›</a:t>
            </a:fld>
            <a:endParaRPr lang="en-US"/>
          </a:p>
        </p:txBody>
      </p:sp>
    </p:spTree>
    <p:extLst>
      <p:ext uri="{BB962C8B-B14F-4D97-AF65-F5344CB8AC3E}">
        <p14:creationId xmlns:p14="http://schemas.microsoft.com/office/powerpoint/2010/main" val="19359119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5="http://schemas.microsoft.com/office/powerpoint/2012/main">
    <mc:Choice Requires="p15">
      <p:transition xmlns:p14="http://schemas.microsoft.com/office/powerpoint/2010/main" spd="slow" p14:dur="2000">
        <p15:prstTrans prst="drape"/>
        <p:sndAc>
          <p:stSnd>
            <p:snd r:embed="rId14" name="chimes.wav"/>
          </p:stSnd>
        </p:sndAc>
      </p:transition>
    </mc:Choice>
    <mc:Fallback xmlns="">
      <p:transition spd="slow">
        <p:fade/>
        <p:sndAc>
          <p:stSnd>
            <p:snd r:embed="rId15" name="chimes.wav"/>
          </p:stSnd>
        </p:sndAc>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tags" Target="../tags/tag2.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6.jpeg"/><Relationship Id="rId5" Type="http://schemas.openxmlformats.org/officeDocument/2006/relationships/slide" Target="slide4.xml"/><Relationship Id="rId10" Type="http://schemas.openxmlformats.org/officeDocument/2006/relationships/audio" Target="../media/audio1.wav"/><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7.jpeg"/><Relationship Id="rId5" Type="http://schemas.openxmlformats.org/officeDocument/2006/relationships/slide" Target="slide4.xml"/><Relationship Id="rId10" Type="http://schemas.openxmlformats.org/officeDocument/2006/relationships/audio" Target="../media/audio1.wav"/><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8.jpeg"/><Relationship Id="rId5" Type="http://schemas.openxmlformats.org/officeDocument/2006/relationships/slide" Target="slide4.xml"/><Relationship Id="rId10" Type="http://schemas.openxmlformats.org/officeDocument/2006/relationships/audio" Target="../media/audio1.wav"/><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9.jpeg"/><Relationship Id="rId5" Type="http://schemas.openxmlformats.org/officeDocument/2006/relationships/slide" Target="slide4.xml"/><Relationship Id="rId10" Type="http://schemas.openxmlformats.org/officeDocument/2006/relationships/audio" Target="../media/audio1.wav"/><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10.jpeg"/><Relationship Id="rId5" Type="http://schemas.openxmlformats.org/officeDocument/2006/relationships/slide" Target="slide4.xml"/><Relationship Id="rId10" Type="http://schemas.openxmlformats.org/officeDocument/2006/relationships/audio" Target="../media/audio1.wav"/><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image" Target="../media/image11.jp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1.xml"/><Relationship Id="rId1" Type="http://schemas.openxmlformats.org/officeDocument/2006/relationships/tags" Target="../tags/tag8.xml"/><Relationship Id="rId5" Type="http://schemas.openxmlformats.org/officeDocument/2006/relationships/image" Target="../media/image13.png"/><Relationship Id="rId4" Type="http://schemas.openxmlformats.org/officeDocument/2006/relationships/image" Target="../media/image11.jpg"/><Relationship Id="rId9" Type="http://schemas.openxmlformats.org/officeDocument/2006/relationships/audio" Target="../media/audio1.wav"/></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image" Target="../media/image11.jp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audio" Target="../media/audio1.wav"/><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1.jpg"/></Relationships>
</file>

<file path=ppt/slides/_rels/slide1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audio" Target="../media/media1.m4a"/><Relationship Id="rId7" Type="http://schemas.openxmlformats.org/officeDocument/2006/relationships/image" Target="../media/image11.jpg"/><Relationship Id="rId12" Type="http://schemas.openxmlformats.org/officeDocument/2006/relationships/audio" Target="../media/audio1.wav"/><Relationship Id="rId2" Type="http://schemas.microsoft.com/office/2007/relationships/media" Target="../media/media1.m4a"/><Relationship Id="rId1" Type="http://schemas.openxmlformats.org/officeDocument/2006/relationships/tags" Target="../tags/tag10.xml"/><Relationship Id="rId6" Type="http://schemas.openxmlformats.org/officeDocument/2006/relationships/audio" Target="../media/audio1.wav"/><Relationship Id="rId5" Type="http://schemas.openxmlformats.org/officeDocument/2006/relationships/notesSlide" Target="../notesSlides/notesSlide1.xml"/><Relationship Id="rId4" Type="http://schemas.openxmlformats.org/officeDocument/2006/relationships/slideLayout" Target="../slideLayouts/slideLayout2.xml"/><Relationship Id="rId9"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14.png"/><Relationship Id="rId5" Type="http://schemas.openxmlformats.org/officeDocument/2006/relationships/image" Target="../media/image11.jpg"/><Relationship Id="rId4" Type="http://schemas.openxmlformats.org/officeDocument/2006/relationships/audio" Target="../media/audio1.wav"/></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image" Target="../media/image14.png"/><Relationship Id="rId5" Type="http://schemas.openxmlformats.org/officeDocument/2006/relationships/image" Target="../media/image11.jpg"/><Relationship Id="rId10" Type="http://schemas.openxmlformats.org/officeDocument/2006/relationships/audio" Target="../media/audio1.wav"/><Relationship Id="rId4" Type="http://schemas.openxmlformats.org/officeDocument/2006/relationships/audio" Target="../media/audio1.wav"/></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6.png"/><Relationship Id="rId5" Type="http://schemas.openxmlformats.org/officeDocument/2006/relationships/image" Target="../media/image11.jpg"/><Relationship Id="rId10" Type="http://schemas.openxmlformats.org/officeDocument/2006/relationships/audio" Target="../media/audio1.wav"/><Relationship Id="rId4" Type="http://schemas.openxmlformats.org/officeDocument/2006/relationships/audio" Target="../media/audio1.wav"/></Relationships>
</file>

<file path=ppt/slides/_rels/slide2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audio" Target="../media/media3.m4a"/><Relationship Id="rId7" Type="http://schemas.openxmlformats.org/officeDocument/2006/relationships/image" Target="../media/image11.jpg"/><Relationship Id="rId2" Type="http://schemas.microsoft.com/office/2007/relationships/media" Target="../media/media3.m4a"/><Relationship Id="rId1" Type="http://schemas.openxmlformats.org/officeDocument/2006/relationships/tags" Target="../tags/tag13.xml"/><Relationship Id="rId6" Type="http://schemas.openxmlformats.org/officeDocument/2006/relationships/audio" Target="../media/audio1.wav"/><Relationship Id="rId11" Type="http://schemas.openxmlformats.org/officeDocument/2006/relationships/audio" Target="../media/audio1.wav"/><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image" Target="../media/image11.jpg"/><Relationship Id="rId4" Type="http://schemas.openxmlformats.org/officeDocument/2006/relationships/audio" Target="../media/audio1.wav"/><Relationship Id="rId9" Type="http://schemas.openxmlformats.org/officeDocument/2006/relationships/audio" Target="../media/audio1.wav"/></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11.jpg"/><Relationship Id="rId4" Type="http://schemas.openxmlformats.org/officeDocument/2006/relationships/audio" Target="../media/audio1.wav"/></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7"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1304145" y="2176444"/>
            <a:ext cx="9938479" cy="1828386"/>
          </a:xfrm>
          <a:prstGeom prst="rect">
            <a:avLst/>
          </a:prstGeom>
        </p:spPr>
        <p:txBody>
          <a:bodyPr wrap="square">
            <a:spAutoFit/>
          </a:bodyPr>
          <a:lstStyle/>
          <a:p>
            <a:pPr algn="ctr">
              <a:lnSpc>
                <a:spcPct val="150000"/>
              </a:lnSpc>
            </a:pPr>
            <a:r>
              <a:rPr lang="vi-VN" sz="4000" b="1" dirty="0" smtClean="0">
                <a:solidFill>
                  <a:srgbClr val="FF0000"/>
                </a:solidFill>
                <a:latin typeface="Times New Roman" panose="02020603050405020304" pitchFamily="18" charset="0"/>
                <a:cs typeface="Times New Roman" panose="02020603050405020304" pitchFamily="18" charset="0"/>
              </a:rPr>
              <a:t>BẢO </a:t>
            </a:r>
            <a:r>
              <a:rPr lang="vi-VN" sz="4000" b="1" dirty="0">
                <a:solidFill>
                  <a:srgbClr val="FF0000"/>
                </a:solidFill>
                <a:latin typeface="Times New Roman" panose="02020603050405020304" pitchFamily="18" charset="0"/>
                <a:cs typeface="Times New Roman" panose="02020603050405020304" pitchFamily="18" charset="0"/>
              </a:rPr>
              <a:t>TỒN DI </a:t>
            </a:r>
            <a:r>
              <a:rPr lang="vi-VN" sz="4000" b="1" dirty="0" smtClean="0">
                <a:solidFill>
                  <a:srgbClr val="FF0000"/>
                </a:solidFill>
                <a:latin typeface="Times New Roman" panose="02020603050405020304" pitchFamily="18" charset="0"/>
                <a:cs typeface="Times New Roman" panose="02020603050405020304" pitchFamily="18" charset="0"/>
              </a:rPr>
              <a:t>TÍCH LỊCH </a:t>
            </a:r>
            <a:r>
              <a:rPr lang="vi-VN" sz="4000" b="1" dirty="0">
                <a:solidFill>
                  <a:srgbClr val="FF0000"/>
                </a:solidFill>
                <a:latin typeface="Times New Roman" panose="02020603050405020304" pitchFamily="18" charset="0"/>
                <a:cs typeface="Times New Roman" panose="02020603050405020304" pitchFamily="18" charset="0"/>
              </a:rPr>
              <a:t>SỬ-VĂN HÓA Ở THÀNH PHỐ HỒ CHÍ MINH</a:t>
            </a:r>
            <a:endParaRPr lang="vi-VN" sz="4000" dirty="0">
              <a:solidFill>
                <a:srgbClr val="FF0000"/>
              </a:solidFill>
              <a:latin typeface="Times New Roman" panose="02020603050405020304" pitchFamily="18" charset="0"/>
              <a:cs typeface="Times New Roman" panose="02020603050405020304" pitchFamily="18" charset="0"/>
            </a:endParaRPr>
          </a:p>
        </p:txBody>
      </p:sp>
      <p:sp>
        <p:nvSpPr>
          <p:cNvPr id="4" name="Rectangle 3"/>
          <p:cNvSpPr/>
          <p:nvPr/>
        </p:nvSpPr>
        <p:spPr>
          <a:xfrm>
            <a:off x="4493076" y="1010800"/>
            <a:ext cx="3175869" cy="830997"/>
          </a:xfrm>
          <a:prstGeom prst="rect">
            <a:avLst/>
          </a:prstGeom>
        </p:spPr>
        <p:txBody>
          <a:bodyPr wrap="none">
            <a:spAutoFit/>
          </a:bodyPr>
          <a:lstStyle/>
          <a:p>
            <a:pPr algn="ctr"/>
            <a:r>
              <a:rPr lang="en-US" sz="4800" b="1" dirty="0">
                <a:solidFill>
                  <a:srgbClr val="FF0000"/>
                </a:solidFill>
                <a:latin typeface="Times New Roman" panose="02020603050405020304" pitchFamily="18" charset="0"/>
                <a:cs typeface="Times New Roman" panose="02020603050405020304" pitchFamily="18" charset="0"/>
              </a:rPr>
              <a:t>CHỦ ĐỀ </a:t>
            </a:r>
            <a:r>
              <a:rPr lang="en-US" sz="4800" b="1" dirty="0" smtClean="0">
                <a:solidFill>
                  <a:srgbClr val="FF0000"/>
                </a:solidFill>
                <a:latin typeface="Times New Roman" panose="02020603050405020304" pitchFamily="18" charset="0"/>
                <a:cs typeface="Times New Roman" panose="02020603050405020304" pitchFamily="18" charset="0"/>
              </a:rPr>
              <a:t>1 </a:t>
            </a:r>
            <a:endParaRPr lang="vi-VN" sz="4800" b="1" dirty="0">
              <a:solidFill>
                <a:srgbClr val="FF0000"/>
              </a:solidFill>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721802410"/>
      </p:ext>
    </p:extLst>
  </p:cSld>
  <p:clrMapOvr>
    <a:masterClrMapping/>
  </p:clrMapOvr>
  <mc:AlternateContent xmlns:mc="http://schemas.openxmlformats.org/markup-compatibility/2006" xmlns:p14="http://schemas.microsoft.com/office/powerpoint/2010/main">
    <mc:Choice Requires="p14">
      <p:transition spd="slow" advTm="14452">
        <p14:flash/>
        <p:sndAc>
          <p:stSnd>
            <p:snd r:embed="rId3" name="chimes.wav"/>
          </p:stSnd>
        </p:sndAc>
      </p:transition>
    </mc:Choice>
    <mc:Fallback xmlns="">
      <p:transition spd="slow" advTm="14452">
        <p:fade/>
        <p:sndAc>
          <p:stSnd>
            <p:snd r:embed="rId8"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54213B7-8233-A57A-9A29-7105673EC18A}"/>
              </a:ext>
            </a:extLst>
          </p:cNvPr>
          <p:cNvSpPr txBox="1"/>
          <p:nvPr/>
        </p:nvSpPr>
        <p:spPr>
          <a:xfrm>
            <a:off x="4183408" y="972086"/>
            <a:ext cx="3228110" cy="923330"/>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US" sz="5400" b="1" dirty="0">
                <a:solidFill>
                  <a:srgbClr val="FFFF00"/>
                </a:solidFill>
                <a:latin typeface="Times New Roman" panose="02020603050405020304" pitchFamily="18" charset="0"/>
                <a:cs typeface="Times New Roman" panose="02020603050405020304" pitchFamily="18" charset="0"/>
              </a:rPr>
              <a:t>TIẾT </a:t>
            </a:r>
            <a:r>
              <a:rPr lang="en-US" sz="5400" b="1" dirty="0" smtClean="0">
                <a:solidFill>
                  <a:srgbClr val="FFFF00"/>
                </a:solidFill>
                <a:latin typeface="Times New Roman" panose="02020603050405020304" pitchFamily="18" charset="0"/>
                <a:cs typeface="Times New Roman" panose="02020603050405020304" pitchFamily="18" charset="0"/>
              </a:rPr>
              <a:t>2</a:t>
            </a:r>
            <a:endParaRPr lang="en-US" sz="5400" b="1" dirty="0">
              <a:solidFill>
                <a:srgbClr val="FFFF00"/>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35C328CC-A1B5-8B07-A29C-B60D51D64AFF}"/>
              </a:ext>
            </a:extLst>
          </p:cNvPr>
          <p:cNvSpPr txBox="1"/>
          <p:nvPr/>
        </p:nvSpPr>
        <p:spPr>
          <a:xfrm>
            <a:off x="1324533" y="2143427"/>
            <a:ext cx="9858129" cy="830997"/>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vi-VN" sz="4800" b="1" i="1" dirty="0">
                <a:solidFill>
                  <a:srgbClr val="FF0000"/>
                </a:solidFill>
              </a:rPr>
              <a:t>Giá trị của di tích lịch sử văn hóa</a:t>
            </a:r>
            <a:endParaRPr lang="vi-VN" sz="4800" dirty="0">
              <a:solidFill>
                <a:srgbClr val="FF0000"/>
              </a:solidFill>
            </a:endParaRPr>
          </a:p>
        </p:txBody>
      </p:sp>
    </p:spTree>
    <p:custDataLst>
      <p:tags r:id="rId1"/>
    </p:custDataLst>
    <p:extLst>
      <p:ext uri="{BB962C8B-B14F-4D97-AF65-F5344CB8AC3E}">
        <p14:creationId xmlns:p14="http://schemas.microsoft.com/office/powerpoint/2010/main" val="25495703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9220">
        <p15:prstTrans prst="curtains"/>
        <p:sndAc>
          <p:stSnd>
            <p:snd r:embed="rId3" name="chimes.wav"/>
          </p:stSnd>
        </p:sndAc>
      </p:transition>
    </mc:Choice>
    <mc:Fallback xmlns="">
      <p:transition spd="slow" advTm="9220">
        <p:fade/>
        <p:sndAc>
          <p:stSnd>
            <p:snd r:embed="rId8"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F94428E-2B61-7313-2801-17EB1FDA13E4}"/>
              </a:ext>
            </a:extLst>
          </p:cNvPr>
          <p:cNvSpPr/>
          <p:nvPr/>
        </p:nvSpPr>
        <p:spPr>
          <a:xfrm>
            <a:off x="0" y="6580909"/>
            <a:ext cx="12192000" cy="2770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55452E83-D41D-9B02-DC1E-F2352ECA6060}"/>
              </a:ext>
            </a:extLst>
          </p:cNvPr>
          <p:cNvSpPr/>
          <p:nvPr/>
        </p:nvSpPr>
        <p:spPr>
          <a:xfrm>
            <a:off x="2854036" y="504500"/>
            <a:ext cx="6996546" cy="1949666"/>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b="1" dirty="0">
                <a:latin typeface="Times New Roman" panose="02020603050405020304" pitchFamily="18" charset="0"/>
                <a:cs typeface="Times New Roman" panose="02020603050405020304" pitchFamily="18" charset="0"/>
              </a:rPr>
              <a:t>KHỞI ĐỘNG</a:t>
            </a:r>
          </a:p>
        </p:txBody>
      </p:sp>
      <p:pic>
        <p:nvPicPr>
          <p:cNvPr id="7" name="Picture 6">
            <a:extLst>
              <a:ext uri="{FF2B5EF4-FFF2-40B4-BE49-F238E27FC236}">
                <a16:creationId xmlns:a16="http://schemas.microsoft.com/office/drawing/2014/main" id="{99D1BE4D-2FD8-38F4-4522-E3F43C70212D}"/>
              </a:ext>
            </a:extLst>
          </p:cNvPr>
          <p:cNvPicPr>
            <a:picLocks noChangeAspect="1"/>
          </p:cNvPicPr>
          <p:nvPr/>
        </p:nvPicPr>
        <p:blipFill rotWithShape="1">
          <a:blip r:embed="rId3"/>
          <a:srcRect t="51014" b="5905"/>
          <a:stretch/>
        </p:blipFill>
        <p:spPr>
          <a:xfrm>
            <a:off x="5984433" y="3428999"/>
            <a:ext cx="6039751" cy="3151909"/>
          </a:xfrm>
          <a:prstGeom prst="rect">
            <a:avLst/>
          </a:prstGeom>
        </p:spPr>
      </p:pic>
      <p:pic>
        <p:nvPicPr>
          <p:cNvPr id="8" name="Picture 7">
            <a:extLst>
              <a:ext uri="{FF2B5EF4-FFF2-40B4-BE49-F238E27FC236}">
                <a16:creationId xmlns:a16="http://schemas.microsoft.com/office/drawing/2014/main" id="{10E2F495-EFE7-BCFA-518A-0E95D00F7510}"/>
              </a:ext>
            </a:extLst>
          </p:cNvPr>
          <p:cNvPicPr>
            <a:picLocks noChangeAspect="1"/>
          </p:cNvPicPr>
          <p:nvPr/>
        </p:nvPicPr>
        <p:blipFill>
          <a:blip r:embed="rId4"/>
          <a:stretch>
            <a:fillRect/>
          </a:stretch>
        </p:blipFill>
        <p:spPr>
          <a:xfrm>
            <a:off x="167816" y="2491906"/>
            <a:ext cx="4362621" cy="3619859"/>
          </a:xfrm>
          <a:prstGeom prst="rect">
            <a:avLst/>
          </a:prstGeom>
        </p:spPr>
      </p:pic>
    </p:spTree>
    <p:extLst>
      <p:ext uri="{BB962C8B-B14F-4D97-AF65-F5344CB8AC3E}">
        <p14:creationId xmlns:p14="http://schemas.microsoft.com/office/powerpoint/2010/main" val="31459188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783">
        <p15:prstTrans prst="prestige"/>
        <p:sndAc>
          <p:stSnd>
            <p:snd r:embed="rId2" name="chimes.wav"/>
          </p:stSnd>
        </p:sndAc>
      </p:transition>
    </mc:Choice>
    <mc:Fallback xmlns="">
      <p:transition spd="slow" advTm="10783">
        <p:fade/>
        <p:sndAc>
          <p:stSnd>
            <p:snd r:embed="rId8" name="chimes.wav"/>
          </p:stSnd>
        </p:sndAc>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1" name="Rounded Rectangle 40">
            <a:hlinkClick r:id="rId5" action="ppaction://hlinksldjump"/>
          </p:cNvPr>
          <p:cNvSpPr/>
          <p:nvPr/>
        </p:nvSpPr>
        <p:spPr>
          <a:xfrm>
            <a:off x="1579419" y="5257800"/>
            <a:ext cx="9042400" cy="1016000"/>
          </a:xfrm>
          <a:prstGeom prst="round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133" b="1">
                <a:solidFill>
                  <a:srgbClr val="FFFF00"/>
                </a:solidFill>
                <a:latin typeface="Times New Roman" pitchFamily="18" charset="0"/>
                <a:cs typeface="Times New Roman" pitchFamily="18" charset="0"/>
              </a:rPr>
              <a:t>THỜI GIAN</a:t>
            </a:r>
          </a:p>
        </p:txBody>
      </p:sp>
      <p:sp>
        <p:nvSpPr>
          <p:cNvPr id="42" name="Rectangle 41"/>
          <p:cNvSpPr/>
          <p:nvPr/>
        </p:nvSpPr>
        <p:spPr>
          <a:xfrm>
            <a:off x="3155453" y="5247884"/>
            <a:ext cx="5890343" cy="1025987"/>
          </a:xfrm>
          <a:prstGeom prst="rect">
            <a:avLst/>
          </a:prstGeom>
          <a:noFill/>
        </p:spPr>
        <p:txBody>
          <a:bodyPr wrap="square" lIns="121920" tIns="60960" rIns="121920" bIns="60960">
            <a:spAutoFit/>
          </a:bodyPr>
          <a:lstStyle/>
          <a:p>
            <a:pPr algn="ctr"/>
            <a:r>
              <a:rPr lang="en-US" sz="5867">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HẾT GIỜ</a:t>
            </a:r>
          </a:p>
        </p:txBody>
      </p:sp>
      <p:sp>
        <p:nvSpPr>
          <p:cNvPr id="30" name="Rectangle 29"/>
          <p:cNvSpPr/>
          <p:nvPr/>
        </p:nvSpPr>
        <p:spPr>
          <a:xfrm>
            <a:off x="48475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8</a:t>
            </a:r>
          </a:p>
        </p:txBody>
      </p:sp>
      <p:sp>
        <p:nvSpPr>
          <p:cNvPr id="31" name="Rectangle 30"/>
          <p:cNvSpPr/>
          <p:nvPr/>
        </p:nvSpPr>
        <p:spPr>
          <a:xfrm>
            <a:off x="55587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7</a:t>
            </a:r>
          </a:p>
        </p:txBody>
      </p:sp>
      <p:sp>
        <p:nvSpPr>
          <p:cNvPr id="32" name="Rectangle 31"/>
          <p:cNvSpPr/>
          <p:nvPr/>
        </p:nvSpPr>
        <p:spPr>
          <a:xfrm>
            <a:off x="62699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6</a:t>
            </a:r>
          </a:p>
        </p:txBody>
      </p:sp>
      <p:sp>
        <p:nvSpPr>
          <p:cNvPr id="33" name="Rectangle 32"/>
          <p:cNvSpPr/>
          <p:nvPr/>
        </p:nvSpPr>
        <p:spPr>
          <a:xfrm>
            <a:off x="69811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5</a:t>
            </a:r>
          </a:p>
        </p:txBody>
      </p:sp>
      <p:sp>
        <p:nvSpPr>
          <p:cNvPr id="34" name="Rectangle 33"/>
          <p:cNvSpPr/>
          <p:nvPr/>
        </p:nvSpPr>
        <p:spPr>
          <a:xfrm>
            <a:off x="76923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4</a:t>
            </a:r>
          </a:p>
        </p:txBody>
      </p:sp>
      <p:sp>
        <p:nvSpPr>
          <p:cNvPr id="35" name="Rectangle 34"/>
          <p:cNvSpPr/>
          <p:nvPr/>
        </p:nvSpPr>
        <p:spPr>
          <a:xfrm>
            <a:off x="84035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3</a:t>
            </a:r>
          </a:p>
        </p:txBody>
      </p:sp>
      <p:sp>
        <p:nvSpPr>
          <p:cNvPr id="36" name="Rectangle 35"/>
          <p:cNvSpPr/>
          <p:nvPr/>
        </p:nvSpPr>
        <p:spPr>
          <a:xfrm>
            <a:off x="91147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2</a:t>
            </a:r>
          </a:p>
        </p:txBody>
      </p:sp>
      <p:sp>
        <p:nvSpPr>
          <p:cNvPr id="37" name="Rectangle 36"/>
          <p:cNvSpPr/>
          <p:nvPr/>
        </p:nvSpPr>
        <p:spPr>
          <a:xfrm>
            <a:off x="98259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1</a:t>
            </a:r>
          </a:p>
        </p:txBody>
      </p:sp>
      <p:sp>
        <p:nvSpPr>
          <p:cNvPr id="39" name="Rectangle 38"/>
          <p:cNvSpPr/>
          <p:nvPr/>
        </p:nvSpPr>
        <p:spPr>
          <a:xfrm>
            <a:off x="34251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10</a:t>
            </a:r>
          </a:p>
        </p:txBody>
      </p:sp>
      <p:sp>
        <p:nvSpPr>
          <p:cNvPr id="40" name="Rectangle 39"/>
          <p:cNvSpPr/>
          <p:nvPr/>
        </p:nvSpPr>
        <p:spPr>
          <a:xfrm>
            <a:off x="41363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9</a:t>
            </a:r>
          </a:p>
        </p:txBody>
      </p:sp>
      <p:sp>
        <p:nvSpPr>
          <p:cNvPr id="17" name="Rectangle 16"/>
          <p:cNvSpPr/>
          <p:nvPr/>
        </p:nvSpPr>
        <p:spPr>
          <a:xfrm>
            <a:off x="1282131" y="0"/>
            <a:ext cx="9915525" cy="769441"/>
          </a:xfrm>
          <a:prstGeom prst="rect">
            <a:avLst/>
          </a:prstGeom>
          <a:solidFill>
            <a:schemeClr val="accent4">
              <a:lumMod val="20000"/>
              <a:lumOff val="80000"/>
            </a:schemeClr>
          </a:solidFill>
          <a:ln>
            <a:noFill/>
          </a:ln>
          <a:effectLst>
            <a:outerShdw blurRad="50800" dist="38100" dir="5400000" algn="t" rotWithShape="0">
              <a:prstClr val="black">
                <a:alpha val="40000"/>
              </a:prstClr>
            </a:outerShdw>
          </a:effectLst>
        </p:spPr>
        <p:txBody>
          <a:bodyPr wrap="square">
            <a:spAutoFit/>
          </a:bodyPr>
          <a:lstStyle/>
          <a:p>
            <a:pPr algn="ctr"/>
            <a:r>
              <a:rPr lang="en-US" sz="4400" b="1" dirty="0" err="1">
                <a:solidFill>
                  <a:srgbClr val="0070C0"/>
                </a:solidFill>
              </a:rPr>
              <a:t>Em</a:t>
            </a:r>
            <a:r>
              <a:rPr lang="en-US" sz="4400" b="1" dirty="0">
                <a:solidFill>
                  <a:srgbClr val="0070C0"/>
                </a:solidFill>
              </a:rPr>
              <a:t> </a:t>
            </a:r>
            <a:r>
              <a:rPr lang="en-US" sz="4400" b="1" dirty="0" err="1">
                <a:solidFill>
                  <a:srgbClr val="0070C0"/>
                </a:solidFill>
              </a:rPr>
              <a:t>hãy</a:t>
            </a:r>
            <a:r>
              <a:rPr lang="en-US" sz="4400" b="1" dirty="0">
                <a:solidFill>
                  <a:srgbClr val="0070C0"/>
                </a:solidFill>
              </a:rPr>
              <a:t> </a:t>
            </a:r>
            <a:r>
              <a:rPr lang="en-US" sz="4400" b="1" dirty="0" err="1">
                <a:solidFill>
                  <a:srgbClr val="0070C0"/>
                </a:solidFill>
              </a:rPr>
              <a:t>cho</a:t>
            </a:r>
            <a:r>
              <a:rPr lang="en-US" sz="4400" b="1" dirty="0">
                <a:solidFill>
                  <a:srgbClr val="0070C0"/>
                </a:solidFill>
              </a:rPr>
              <a:t> </a:t>
            </a:r>
            <a:r>
              <a:rPr lang="en-US" sz="4400" b="1" dirty="0" err="1">
                <a:solidFill>
                  <a:srgbClr val="0070C0"/>
                </a:solidFill>
              </a:rPr>
              <a:t>biết</a:t>
            </a:r>
            <a:r>
              <a:rPr lang="en-US" sz="4400" b="1" dirty="0">
                <a:solidFill>
                  <a:srgbClr val="0070C0"/>
                </a:solidFill>
              </a:rPr>
              <a:t> </a:t>
            </a:r>
            <a:r>
              <a:rPr lang="en-US" sz="4400" b="1" dirty="0" err="1">
                <a:solidFill>
                  <a:srgbClr val="0070C0"/>
                </a:solidFill>
              </a:rPr>
              <a:t>đây</a:t>
            </a:r>
            <a:r>
              <a:rPr lang="en-US" sz="4400" b="1" dirty="0">
                <a:solidFill>
                  <a:srgbClr val="0070C0"/>
                </a:solidFill>
              </a:rPr>
              <a:t> </a:t>
            </a:r>
            <a:r>
              <a:rPr lang="en-US" sz="4400" b="1" dirty="0" err="1">
                <a:solidFill>
                  <a:srgbClr val="0070C0"/>
                </a:solidFill>
              </a:rPr>
              <a:t>là</a:t>
            </a:r>
            <a:r>
              <a:rPr lang="en-US" sz="4400" b="1" dirty="0">
                <a:solidFill>
                  <a:srgbClr val="0070C0"/>
                </a:solidFill>
              </a:rPr>
              <a:t> di </a:t>
            </a:r>
            <a:r>
              <a:rPr lang="en-US" sz="4400" b="1" dirty="0" err="1">
                <a:solidFill>
                  <a:srgbClr val="0070C0"/>
                </a:solidFill>
              </a:rPr>
              <a:t>tích</a:t>
            </a:r>
            <a:r>
              <a:rPr lang="en-US" sz="4400" b="1" dirty="0">
                <a:solidFill>
                  <a:srgbClr val="0070C0"/>
                </a:solidFill>
              </a:rPr>
              <a:t> </a:t>
            </a:r>
            <a:r>
              <a:rPr lang="en-US" sz="4400" b="1" dirty="0" err="1">
                <a:solidFill>
                  <a:srgbClr val="0070C0"/>
                </a:solidFill>
              </a:rPr>
              <a:t>lịch</a:t>
            </a:r>
            <a:r>
              <a:rPr lang="en-US" sz="4400" b="1" dirty="0">
                <a:solidFill>
                  <a:srgbClr val="0070C0"/>
                </a:solidFill>
              </a:rPr>
              <a:t> </a:t>
            </a:r>
            <a:r>
              <a:rPr lang="en-US" sz="4400" b="1" dirty="0" err="1">
                <a:solidFill>
                  <a:srgbClr val="0070C0"/>
                </a:solidFill>
              </a:rPr>
              <a:t>sử</a:t>
            </a:r>
            <a:r>
              <a:rPr lang="en-US" sz="4400" b="1" dirty="0">
                <a:solidFill>
                  <a:srgbClr val="0070C0"/>
                </a:solidFill>
              </a:rPr>
              <a:t> </a:t>
            </a:r>
            <a:r>
              <a:rPr lang="en-US" sz="4400" b="1" dirty="0" err="1">
                <a:solidFill>
                  <a:srgbClr val="0070C0"/>
                </a:solidFill>
              </a:rPr>
              <a:t>nào</a:t>
            </a:r>
            <a:r>
              <a:rPr lang="en-US" sz="4400" b="1" dirty="0">
                <a:solidFill>
                  <a:srgbClr val="0070C0"/>
                </a:solidFill>
              </a:rPr>
              <a:t>?</a:t>
            </a:r>
          </a:p>
        </p:txBody>
      </p:sp>
      <p:pic>
        <p:nvPicPr>
          <p:cNvPr id="18" name="Picture 17" descr="di tích lịch sử ở thành phố Hồ Chí Minh"/>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43037" y="885825"/>
            <a:ext cx="9336579" cy="4219575"/>
          </a:xfrm>
          <a:prstGeom prst="rect">
            <a:avLst/>
          </a:prstGeom>
          <a:noFill/>
          <a:ln>
            <a:noFill/>
          </a:ln>
        </p:spPr>
      </p:pic>
      <p:sp>
        <p:nvSpPr>
          <p:cNvPr id="3" name="Rectangle 2"/>
          <p:cNvSpPr/>
          <p:nvPr/>
        </p:nvSpPr>
        <p:spPr>
          <a:xfrm>
            <a:off x="1590126" y="5345378"/>
            <a:ext cx="9042400" cy="830997"/>
          </a:xfrm>
          <a:prstGeom prst="rect">
            <a:avLst/>
          </a:prstGeom>
          <a:solidFill>
            <a:schemeClr val="accent5">
              <a:lumMod val="75000"/>
            </a:schemeClr>
          </a:solidFill>
        </p:spPr>
        <p:txBody>
          <a:bodyPr wrap="square">
            <a:spAutoFit/>
          </a:bodyPr>
          <a:lstStyle/>
          <a:p>
            <a:pPr algn="ctr"/>
            <a:r>
              <a:rPr lang="vi-VN" sz="4800" b="1" dirty="0">
                <a:solidFill>
                  <a:schemeClr val="accent4">
                    <a:lumMod val="40000"/>
                    <a:lumOff val="60000"/>
                  </a:schemeClr>
                </a:solidFill>
              </a:rPr>
              <a:t>Địa đạo Củ Chi</a:t>
            </a:r>
            <a:endParaRPr lang="en-US" sz="4800" b="1" dirty="0">
              <a:solidFill>
                <a:schemeClr val="accent4">
                  <a:lumMod val="40000"/>
                  <a:lumOff val="60000"/>
                </a:schemeClr>
              </a:solidFill>
            </a:endParaRPr>
          </a:p>
        </p:txBody>
      </p:sp>
    </p:spTree>
    <p:custDataLst>
      <p:tags r:id="rId1"/>
    </p:custDataLst>
    <p:extLst>
      <p:ext uri="{BB962C8B-B14F-4D97-AF65-F5344CB8AC3E}">
        <p14:creationId xmlns:p14="http://schemas.microsoft.com/office/powerpoint/2010/main" val="3490059146"/>
      </p:ext>
    </p:extLst>
  </p:cSld>
  <p:clrMapOvr>
    <a:masterClrMapping/>
  </p:clrMapOvr>
  <mc:AlternateContent xmlns:mc="http://schemas.openxmlformats.org/markup-compatibility/2006" xmlns:p14="http://schemas.microsoft.com/office/powerpoint/2010/main">
    <mc:Choice Requires="p14">
      <p:transition spd="slow" p14:dur="1600" advTm="27476">
        <p14:conveyor dir="l"/>
        <p:sndAc>
          <p:stSnd>
            <p:snd r:embed="rId3" name="chimes.wav"/>
          </p:stSnd>
        </p:sndAc>
      </p:transition>
    </mc:Choice>
    <mc:Fallback xmlns="">
      <p:transition spd="slow" advTm="27476">
        <p:fade/>
        <p:sndAc>
          <p:stSnd>
            <p:snd r:embed="rId10"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xit" presetSubtype="0" fill="hold" grpId="0" nodeType="clickEffect">
                                  <p:stCondLst>
                                    <p:cond delay="0"/>
                                  </p:stCondLst>
                                  <p:iterate type="lt">
                                    <p:tmPct val="10000"/>
                                  </p:iterate>
                                  <p:childTnLst>
                                    <p:anim calcmode="lin" valueType="num">
                                      <p:cBhvr>
                                        <p:cTn id="6" dur="500"/>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7" dur="500"/>
                                        <p:tgtEl>
                                          <p:spTgt spid="39"/>
                                        </p:tgtEl>
                                        <p:attrNameLst>
                                          <p:attrName>ppt_y</p:attrName>
                                        </p:attrNameLst>
                                      </p:cBhvr>
                                      <p:tavLst>
                                        <p:tav tm="0">
                                          <p:val>
                                            <p:strVal val="ppt_y"/>
                                          </p:val>
                                        </p:tav>
                                        <p:tav tm="100000">
                                          <p:val>
                                            <p:strVal val="ppt_y"/>
                                          </p:val>
                                        </p:tav>
                                      </p:tavLst>
                                    </p:anim>
                                    <p:anim calcmode="lin" valueType="num">
                                      <p:cBhvr>
                                        <p:cTn id="8" dur="500"/>
                                        <p:tgtEl>
                                          <p:spTgt spid="39"/>
                                        </p:tgtEl>
                                        <p:attrNameLst>
                                          <p:attrName>ppt_h</p:attrName>
                                        </p:attrNameLst>
                                      </p:cBhvr>
                                      <p:tavLst>
                                        <p:tav tm="0">
                                          <p:val>
                                            <p:strVal val="ppt_h"/>
                                          </p:val>
                                        </p:tav>
                                        <p:tav tm="50000">
                                          <p:val>
                                            <p:strVal val="ppt_h+.01"/>
                                          </p:val>
                                        </p:tav>
                                        <p:tav tm="100000">
                                          <p:val>
                                            <p:strVal val="ppt_h/10"/>
                                          </p:val>
                                        </p:tav>
                                      </p:tavLst>
                                    </p:anim>
                                    <p:anim calcmode="lin" valueType="num">
                                      <p:cBhvr>
                                        <p:cTn id="9" dur="500"/>
                                        <p:tgtEl>
                                          <p:spTgt spid="39"/>
                                        </p:tgtEl>
                                        <p:attrNameLst>
                                          <p:attrName>ppt_w</p:attrName>
                                        </p:attrNameLst>
                                      </p:cBhvr>
                                      <p:tavLst>
                                        <p:tav tm="0">
                                          <p:val>
                                            <p:strVal val="ppt_w"/>
                                          </p:val>
                                        </p:tav>
                                        <p:tav tm="50000">
                                          <p:val>
                                            <p:strVal val="ppt_w+.01"/>
                                          </p:val>
                                        </p:tav>
                                        <p:tav tm="100000">
                                          <p:val>
                                            <p:strVal val="ppt_w/10"/>
                                          </p:val>
                                        </p:tav>
                                      </p:tavLst>
                                    </p:anim>
                                    <p:animEffect transition="out" filter="fade">
                                      <p:cBhvr>
                                        <p:cTn id="10" dur="500" tmFilter="0,0; .5, 0; 1, 1"/>
                                        <p:tgtEl>
                                          <p:spTgt spid="39"/>
                                        </p:tgtEl>
                                      </p:cBhvr>
                                    </p:animEffect>
                                    <p:set>
                                      <p:cBhvr>
                                        <p:cTn id="11" dur="1" fill="hold">
                                          <p:stCondLst>
                                            <p:cond delay="499"/>
                                          </p:stCondLst>
                                        </p:cTn>
                                        <p:tgtEl>
                                          <p:spTgt spid="39"/>
                                        </p:tgtEl>
                                        <p:attrNameLst>
                                          <p:attrName>style.visibility</p:attrName>
                                        </p:attrNameLst>
                                      </p:cBhvr>
                                      <p:to>
                                        <p:strVal val="hidden"/>
                                      </p:to>
                                    </p:set>
                                  </p:childTnLst>
                                </p:cTn>
                              </p:par>
                            </p:childTnLst>
                          </p:cTn>
                        </p:par>
                        <p:par>
                          <p:cTn id="12" fill="hold">
                            <p:stCondLst>
                              <p:cond delay="550"/>
                            </p:stCondLst>
                            <p:childTnLst>
                              <p:par>
                                <p:cTn id="13" presetID="41" presetClass="exit" presetSubtype="0" fill="hold" grpId="0" nodeType="afterEffect">
                                  <p:stCondLst>
                                    <p:cond delay="0"/>
                                  </p:stCondLst>
                                  <p:iterate type="lt">
                                    <p:tmPct val="10000"/>
                                  </p:iterate>
                                  <p:childTnLst>
                                    <p:anim calcmode="lin" valueType="num">
                                      <p:cBhvr>
                                        <p:cTn id="14" dur="500"/>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15" dur="500"/>
                                        <p:tgtEl>
                                          <p:spTgt spid="40"/>
                                        </p:tgtEl>
                                        <p:attrNameLst>
                                          <p:attrName>ppt_y</p:attrName>
                                        </p:attrNameLst>
                                      </p:cBhvr>
                                      <p:tavLst>
                                        <p:tav tm="0">
                                          <p:val>
                                            <p:strVal val="ppt_y"/>
                                          </p:val>
                                        </p:tav>
                                        <p:tav tm="100000">
                                          <p:val>
                                            <p:strVal val="ppt_y"/>
                                          </p:val>
                                        </p:tav>
                                      </p:tavLst>
                                    </p:anim>
                                    <p:anim calcmode="lin" valueType="num">
                                      <p:cBhvr>
                                        <p:cTn id="16" dur="500"/>
                                        <p:tgtEl>
                                          <p:spTgt spid="40"/>
                                        </p:tgtEl>
                                        <p:attrNameLst>
                                          <p:attrName>ppt_h</p:attrName>
                                        </p:attrNameLst>
                                      </p:cBhvr>
                                      <p:tavLst>
                                        <p:tav tm="0">
                                          <p:val>
                                            <p:strVal val="ppt_h"/>
                                          </p:val>
                                        </p:tav>
                                        <p:tav tm="50000">
                                          <p:val>
                                            <p:strVal val="ppt_h+.01"/>
                                          </p:val>
                                        </p:tav>
                                        <p:tav tm="100000">
                                          <p:val>
                                            <p:strVal val="ppt_h/10"/>
                                          </p:val>
                                        </p:tav>
                                      </p:tavLst>
                                    </p:anim>
                                    <p:anim calcmode="lin" valueType="num">
                                      <p:cBhvr>
                                        <p:cTn id="17" dur="500"/>
                                        <p:tgtEl>
                                          <p:spTgt spid="40"/>
                                        </p:tgtEl>
                                        <p:attrNameLst>
                                          <p:attrName>ppt_w</p:attrName>
                                        </p:attrNameLst>
                                      </p:cBhvr>
                                      <p:tavLst>
                                        <p:tav tm="0">
                                          <p:val>
                                            <p:strVal val="ppt_w"/>
                                          </p:val>
                                        </p:tav>
                                        <p:tav tm="50000">
                                          <p:val>
                                            <p:strVal val="ppt_w+.01"/>
                                          </p:val>
                                        </p:tav>
                                        <p:tav tm="100000">
                                          <p:val>
                                            <p:strVal val="ppt_w/10"/>
                                          </p:val>
                                        </p:tav>
                                      </p:tavLst>
                                    </p:anim>
                                    <p:animEffect transition="out" filter="fade">
                                      <p:cBhvr>
                                        <p:cTn id="18" dur="500" tmFilter="0,0; .5, 0; 1, 1"/>
                                        <p:tgtEl>
                                          <p:spTgt spid="40"/>
                                        </p:tgtEl>
                                      </p:cBhvr>
                                    </p:animEffect>
                                    <p:set>
                                      <p:cBhvr>
                                        <p:cTn id="19" dur="1" fill="hold">
                                          <p:stCondLst>
                                            <p:cond delay="499"/>
                                          </p:stCondLst>
                                        </p:cTn>
                                        <p:tgtEl>
                                          <p:spTgt spid="40"/>
                                        </p:tgtEl>
                                        <p:attrNameLst>
                                          <p:attrName>style.visibility</p:attrName>
                                        </p:attrNameLst>
                                      </p:cBhvr>
                                      <p:to>
                                        <p:strVal val="hidden"/>
                                      </p:to>
                                    </p:set>
                                  </p:childTnLst>
                                </p:cTn>
                              </p:par>
                            </p:childTnLst>
                          </p:cTn>
                        </p:par>
                        <p:par>
                          <p:cTn id="20" fill="hold">
                            <p:stCondLst>
                              <p:cond delay="1050"/>
                            </p:stCondLst>
                            <p:childTnLst>
                              <p:par>
                                <p:cTn id="21" presetID="41" presetClass="exit" presetSubtype="0" fill="hold" grpId="0" nodeType="afterEffect">
                                  <p:stCondLst>
                                    <p:cond delay="0"/>
                                  </p:stCondLst>
                                  <p:iterate type="lt">
                                    <p:tmPct val="10000"/>
                                  </p:iterate>
                                  <p:childTnLst>
                                    <p:anim calcmode="lin" valueType="num">
                                      <p:cBhvr>
                                        <p:cTn id="22" dur="500"/>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3" dur="500"/>
                                        <p:tgtEl>
                                          <p:spTgt spid="30"/>
                                        </p:tgtEl>
                                        <p:attrNameLst>
                                          <p:attrName>ppt_y</p:attrName>
                                        </p:attrNameLst>
                                      </p:cBhvr>
                                      <p:tavLst>
                                        <p:tav tm="0">
                                          <p:val>
                                            <p:strVal val="ppt_y"/>
                                          </p:val>
                                        </p:tav>
                                        <p:tav tm="100000">
                                          <p:val>
                                            <p:strVal val="ppt_y"/>
                                          </p:val>
                                        </p:tav>
                                      </p:tavLst>
                                    </p:anim>
                                    <p:anim calcmode="lin" valueType="num">
                                      <p:cBhvr>
                                        <p:cTn id="24" dur="500"/>
                                        <p:tgtEl>
                                          <p:spTgt spid="30"/>
                                        </p:tgtEl>
                                        <p:attrNameLst>
                                          <p:attrName>ppt_h</p:attrName>
                                        </p:attrNameLst>
                                      </p:cBhvr>
                                      <p:tavLst>
                                        <p:tav tm="0">
                                          <p:val>
                                            <p:strVal val="ppt_h"/>
                                          </p:val>
                                        </p:tav>
                                        <p:tav tm="50000">
                                          <p:val>
                                            <p:strVal val="ppt_h+.01"/>
                                          </p:val>
                                        </p:tav>
                                        <p:tav tm="100000">
                                          <p:val>
                                            <p:strVal val="ppt_h/10"/>
                                          </p:val>
                                        </p:tav>
                                      </p:tavLst>
                                    </p:anim>
                                    <p:anim calcmode="lin" valueType="num">
                                      <p:cBhvr>
                                        <p:cTn id="25" dur="500"/>
                                        <p:tgtEl>
                                          <p:spTgt spid="30"/>
                                        </p:tgtEl>
                                        <p:attrNameLst>
                                          <p:attrName>ppt_w</p:attrName>
                                        </p:attrNameLst>
                                      </p:cBhvr>
                                      <p:tavLst>
                                        <p:tav tm="0">
                                          <p:val>
                                            <p:strVal val="ppt_w"/>
                                          </p:val>
                                        </p:tav>
                                        <p:tav tm="50000">
                                          <p:val>
                                            <p:strVal val="ppt_w+.01"/>
                                          </p:val>
                                        </p:tav>
                                        <p:tav tm="100000">
                                          <p:val>
                                            <p:strVal val="ppt_w/10"/>
                                          </p:val>
                                        </p:tav>
                                      </p:tavLst>
                                    </p:anim>
                                    <p:animEffect transition="out" filter="fade">
                                      <p:cBhvr>
                                        <p:cTn id="26" dur="500" tmFilter="0,0; .5, 0; 1, 1"/>
                                        <p:tgtEl>
                                          <p:spTgt spid="30"/>
                                        </p:tgtEl>
                                      </p:cBhvr>
                                    </p:animEffect>
                                    <p:set>
                                      <p:cBhvr>
                                        <p:cTn id="27" dur="1" fill="hold">
                                          <p:stCondLst>
                                            <p:cond delay="499"/>
                                          </p:stCondLst>
                                        </p:cTn>
                                        <p:tgtEl>
                                          <p:spTgt spid="30"/>
                                        </p:tgtEl>
                                        <p:attrNameLst>
                                          <p:attrName>style.visibility</p:attrName>
                                        </p:attrNameLst>
                                      </p:cBhvr>
                                      <p:to>
                                        <p:strVal val="hidden"/>
                                      </p:to>
                                    </p:set>
                                  </p:childTnLst>
                                </p:cTn>
                              </p:par>
                            </p:childTnLst>
                          </p:cTn>
                        </p:par>
                        <p:par>
                          <p:cTn id="28" fill="hold">
                            <p:stCondLst>
                              <p:cond delay="1550"/>
                            </p:stCondLst>
                            <p:childTnLst>
                              <p:par>
                                <p:cTn id="29" presetID="41" presetClass="exit" presetSubtype="0" fill="hold" grpId="0" nodeType="afterEffect">
                                  <p:stCondLst>
                                    <p:cond delay="0"/>
                                  </p:stCondLst>
                                  <p:iterate type="lt">
                                    <p:tmPct val="10000"/>
                                  </p:iterate>
                                  <p:childTnLst>
                                    <p:anim calcmode="lin" valueType="num">
                                      <p:cBhvr>
                                        <p:cTn id="30" dur="500"/>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31" dur="500"/>
                                        <p:tgtEl>
                                          <p:spTgt spid="31"/>
                                        </p:tgtEl>
                                        <p:attrNameLst>
                                          <p:attrName>ppt_y</p:attrName>
                                        </p:attrNameLst>
                                      </p:cBhvr>
                                      <p:tavLst>
                                        <p:tav tm="0">
                                          <p:val>
                                            <p:strVal val="ppt_y"/>
                                          </p:val>
                                        </p:tav>
                                        <p:tav tm="100000">
                                          <p:val>
                                            <p:strVal val="ppt_y"/>
                                          </p:val>
                                        </p:tav>
                                      </p:tavLst>
                                    </p:anim>
                                    <p:anim calcmode="lin" valueType="num">
                                      <p:cBhvr>
                                        <p:cTn id="32" dur="500"/>
                                        <p:tgtEl>
                                          <p:spTgt spid="31"/>
                                        </p:tgtEl>
                                        <p:attrNameLst>
                                          <p:attrName>ppt_h</p:attrName>
                                        </p:attrNameLst>
                                      </p:cBhvr>
                                      <p:tavLst>
                                        <p:tav tm="0">
                                          <p:val>
                                            <p:strVal val="ppt_h"/>
                                          </p:val>
                                        </p:tav>
                                        <p:tav tm="50000">
                                          <p:val>
                                            <p:strVal val="ppt_h+.01"/>
                                          </p:val>
                                        </p:tav>
                                        <p:tav tm="100000">
                                          <p:val>
                                            <p:strVal val="ppt_h/10"/>
                                          </p:val>
                                        </p:tav>
                                      </p:tavLst>
                                    </p:anim>
                                    <p:anim calcmode="lin" valueType="num">
                                      <p:cBhvr>
                                        <p:cTn id="33" dur="500"/>
                                        <p:tgtEl>
                                          <p:spTgt spid="31"/>
                                        </p:tgtEl>
                                        <p:attrNameLst>
                                          <p:attrName>ppt_w</p:attrName>
                                        </p:attrNameLst>
                                      </p:cBhvr>
                                      <p:tavLst>
                                        <p:tav tm="0">
                                          <p:val>
                                            <p:strVal val="ppt_w"/>
                                          </p:val>
                                        </p:tav>
                                        <p:tav tm="50000">
                                          <p:val>
                                            <p:strVal val="ppt_w+.01"/>
                                          </p:val>
                                        </p:tav>
                                        <p:tav tm="100000">
                                          <p:val>
                                            <p:strVal val="ppt_w/10"/>
                                          </p:val>
                                        </p:tav>
                                      </p:tavLst>
                                    </p:anim>
                                    <p:animEffect transition="out" filter="fade">
                                      <p:cBhvr>
                                        <p:cTn id="34" dur="500" tmFilter="0,0; .5, 0; 1, 1"/>
                                        <p:tgtEl>
                                          <p:spTgt spid="31"/>
                                        </p:tgtEl>
                                      </p:cBhvr>
                                    </p:animEffect>
                                    <p:set>
                                      <p:cBhvr>
                                        <p:cTn id="35" dur="1" fill="hold">
                                          <p:stCondLst>
                                            <p:cond delay="499"/>
                                          </p:stCondLst>
                                        </p:cTn>
                                        <p:tgtEl>
                                          <p:spTgt spid="31"/>
                                        </p:tgtEl>
                                        <p:attrNameLst>
                                          <p:attrName>style.visibility</p:attrName>
                                        </p:attrNameLst>
                                      </p:cBhvr>
                                      <p:to>
                                        <p:strVal val="hidden"/>
                                      </p:to>
                                    </p:set>
                                  </p:childTnLst>
                                </p:cTn>
                              </p:par>
                            </p:childTnLst>
                          </p:cTn>
                        </p:par>
                        <p:par>
                          <p:cTn id="36" fill="hold">
                            <p:stCondLst>
                              <p:cond delay="2050"/>
                            </p:stCondLst>
                            <p:childTnLst>
                              <p:par>
                                <p:cTn id="37" presetID="41" presetClass="exit" presetSubtype="0" fill="hold" grpId="0" nodeType="afterEffect">
                                  <p:stCondLst>
                                    <p:cond delay="0"/>
                                  </p:stCondLst>
                                  <p:iterate type="lt">
                                    <p:tmPct val="10000"/>
                                  </p:iterate>
                                  <p:childTnLst>
                                    <p:anim calcmode="lin" valueType="num">
                                      <p:cBhvr>
                                        <p:cTn id="38" dur="500"/>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39" dur="500"/>
                                        <p:tgtEl>
                                          <p:spTgt spid="32"/>
                                        </p:tgtEl>
                                        <p:attrNameLst>
                                          <p:attrName>ppt_y</p:attrName>
                                        </p:attrNameLst>
                                      </p:cBhvr>
                                      <p:tavLst>
                                        <p:tav tm="0">
                                          <p:val>
                                            <p:strVal val="ppt_y"/>
                                          </p:val>
                                        </p:tav>
                                        <p:tav tm="100000">
                                          <p:val>
                                            <p:strVal val="ppt_y"/>
                                          </p:val>
                                        </p:tav>
                                      </p:tavLst>
                                    </p:anim>
                                    <p:anim calcmode="lin" valueType="num">
                                      <p:cBhvr>
                                        <p:cTn id="40" dur="500"/>
                                        <p:tgtEl>
                                          <p:spTgt spid="32"/>
                                        </p:tgtEl>
                                        <p:attrNameLst>
                                          <p:attrName>ppt_h</p:attrName>
                                        </p:attrNameLst>
                                      </p:cBhvr>
                                      <p:tavLst>
                                        <p:tav tm="0">
                                          <p:val>
                                            <p:strVal val="ppt_h"/>
                                          </p:val>
                                        </p:tav>
                                        <p:tav tm="50000">
                                          <p:val>
                                            <p:strVal val="ppt_h+.01"/>
                                          </p:val>
                                        </p:tav>
                                        <p:tav tm="100000">
                                          <p:val>
                                            <p:strVal val="ppt_h/10"/>
                                          </p:val>
                                        </p:tav>
                                      </p:tavLst>
                                    </p:anim>
                                    <p:anim calcmode="lin" valueType="num">
                                      <p:cBhvr>
                                        <p:cTn id="41" dur="500"/>
                                        <p:tgtEl>
                                          <p:spTgt spid="32"/>
                                        </p:tgtEl>
                                        <p:attrNameLst>
                                          <p:attrName>ppt_w</p:attrName>
                                        </p:attrNameLst>
                                      </p:cBhvr>
                                      <p:tavLst>
                                        <p:tav tm="0">
                                          <p:val>
                                            <p:strVal val="ppt_w"/>
                                          </p:val>
                                        </p:tav>
                                        <p:tav tm="50000">
                                          <p:val>
                                            <p:strVal val="ppt_w+.01"/>
                                          </p:val>
                                        </p:tav>
                                        <p:tav tm="100000">
                                          <p:val>
                                            <p:strVal val="ppt_w/10"/>
                                          </p:val>
                                        </p:tav>
                                      </p:tavLst>
                                    </p:anim>
                                    <p:animEffect transition="out" filter="fade">
                                      <p:cBhvr>
                                        <p:cTn id="42" dur="500" tmFilter="0,0; .5, 0; 1, 1"/>
                                        <p:tgtEl>
                                          <p:spTgt spid="32"/>
                                        </p:tgtEl>
                                      </p:cBhvr>
                                    </p:animEffect>
                                    <p:set>
                                      <p:cBhvr>
                                        <p:cTn id="43" dur="1" fill="hold">
                                          <p:stCondLst>
                                            <p:cond delay="499"/>
                                          </p:stCondLst>
                                        </p:cTn>
                                        <p:tgtEl>
                                          <p:spTgt spid="32"/>
                                        </p:tgtEl>
                                        <p:attrNameLst>
                                          <p:attrName>style.visibility</p:attrName>
                                        </p:attrNameLst>
                                      </p:cBhvr>
                                      <p:to>
                                        <p:strVal val="hidden"/>
                                      </p:to>
                                    </p:set>
                                  </p:childTnLst>
                                </p:cTn>
                              </p:par>
                            </p:childTnLst>
                          </p:cTn>
                        </p:par>
                        <p:par>
                          <p:cTn id="44" fill="hold">
                            <p:stCondLst>
                              <p:cond delay="2550"/>
                            </p:stCondLst>
                            <p:childTnLst>
                              <p:par>
                                <p:cTn id="45" presetID="41" presetClass="exit" presetSubtype="0" fill="hold" grpId="0" nodeType="afterEffect">
                                  <p:stCondLst>
                                    <p:cond delay="0"/>
                                  </p:stCondLst>
                                  <p:iterate type="lt">
                                    <p:tmPct val="10000"/>
                                  </p:iterate>
                                  <p:childTnLst>
                                    <p:anim calcmode="lin" valueType="num">
                                      <p:cBhvr>
                                        <p:cTn id="46" dur="500"/>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47" dur="500"/>
                                        <p:tgtEl>
                                          <p:spTgt spid="33"/>
                                        </p:tgtEl>
                                        <p:attrNameLst>
                                          <p:attrName>ppt_y</p:attrName>
                                        </p:attrNameLst>
                                      </p:cBhvr>
                                      <p:tavLst>
                                        <p:tav tm="0">
                                          <p:val>
                                            <p:strVal val="ppt_y"/>
                                          </p:val>
                                        </p:tav>
                                        <p:tav tm="100000">
                                          <p:val>
                                            <p:strVal val="ppt_y"/>
                                          </p:val>
                                        </p:tav>
                                      </p:tavLst>
                                    </p:anim>
                                    <p:anim calcmode="lin" valueType="num">
                                      <p:cBhvr>
                                        <p:cTn id="48" dur="500"/>
                                        <p:tgtEl>
                                          <p:spTgt spid="33"/>
                                        </p:tgtEl>
                                        <p:attrNameLst>
                                          <p:attrName>ppt_h</p:attrName>
                                        </p:attrNameLst>
                                      </p:cBhvr>
                                      <p:tavLst>
                                        <p:tav tm="0">
                                          <p:val>
                                            <p:strVal val="ppt_h"/>
                                          </p:val>
                                        </p:tav>
                                        <p:tav tm="50000">
                                          <p:val>
                                            <p:strVal val="ppt_h+.01"/>
                                          </p:val>
                                        </p:tav>
                                        <p:tav tm="100000">
                                          <p:val>
                                            <p:strVal val="ppt_h/10"/>
                                          </p:val>
                                        </p:tav>
                                      </p:tavLst>
                                    </p:anim>
                                    <p:anim calcmode="lin" valueType="num">
                                      <p:cBhvr>
                                        <p:cTn id="49" dur="500"/>
                                        <p:tgtEl>
                                          <p:spTgt spid="33"/>
                                        </p:tgtEl>
                                        <p:attrNameLst>
                                          <p:attrName>ppt_w</p:attrName>
                                        </p:attrNameLst>
                                      </p:cBhvr>
                                      <p:tavLst>
                                        <p:tav tm="0">
                                          <p:val>
                                            <p:strVal val="ppt_w"/>
                                          </p:val>
                                        </p:tav>
                                        <p:tav tm="50000">
                                          <p:val>
                                            <p:strVal val="ppt_w+.01"/>
                                          </p:val>
                                        </p:tav>
                                        <p:tav tm="100000">
                                          <p:val>
                                            <p:strVal val="ppt_w/10"/>
                                          </p:val>
                                        </p:tav>
                                      </p:tavLst>
                                    </p:anim>
                                    <p:animEffect transition="out" filter="fade">
                                      <p:cBhvr>
                                        <p:cTn id="50" dur="500" tmFilter="0,0; .5, 0; 1, 1"/>
                                        <p:tgtEl>
                                          <p:spTgt spid="33"/>
                                        </p:tgtEl>
                                      </p:cBhvr>
                                    </p:animEffect>
                                    <p:set>
                                      <p:cBhvr>
                                        <p:cTn id="51" dur="1" fill="hold">
                                          <p:stCondLst>
                                            <p:cond delay="499"/>
                                          </p:stCondLst>
                                        </p:cTn>
                                        <p:tgtEl>
                                          <p:spTgt spid="33"/>
                                        </p:tgtEl>
                                        <p:attrNameLst>
                                          <p:attrName>style.visibility</p:attrName>
                                        </p:attrNameLst>
                                      </p:cBhvr>
                                      <p:to>
                                        <p:strVal val="hidden"/>
                                      </p:to>
                                    </p:set>
                                  </p:childTnLst>
                                </p:cTn>
                              </p:par>
                            </p:childTnLst>
                          </p:cTn>
                        </p:par>
                        <p:par>
                          <p:cTn id="52" fill="hold">
                            <p:stCondLst>
                              <p:cond delay="3050"/>
                            </p:stCondLst>
                            <p:childTnLst>
                              <p:par>
                                <p:cTn id="53" presetID="41" presetClass="exit" presetSubtype="0" fill="hold" grpId="0" nodeType="afterEffect">
                                  <p:stCondLst>
                                    <p:cond delay="0"/>
                                  </p:stCondLst>
                                  <p:iterate type="lt">
                                    <p:tmPct val="10000"/>
                                  </p:iterate>
                                  <p:childTnLst>
                                    <p:anim calcmode="lin" valueType="num">
                                      <p:cBhvr>
                                        <p:cTn id="54" dur="500"/>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55" dur="500"/>
                                        <p:tgtEl>
                                          <p:spTgt spid="34"/>
                                        </p:tgtEl>
                                        <p:attrNameLst>
                                          <p:attrName>ppt_y</p:attrName>
                                        </p:attrNameLst>
                                      </p:cBhvr>
                                      <p:tavLst>
                                        <p:tav tm="0">
                                          <p:val>
                                            <p:strVal val="ppt_y"/>
                                          </p:val>
                                        </p:tav>
                                        <p:tav tm="100000">
                                          <p:val>
                                            <p:strVal val="ppt_y"/>
                                          </p:val>
                                        </p:tav>
                                      </p:tavLst>
                                    </p:anim>
                                    <p:anim calcmode="lin" valueType="num">
                                      <p:cBhvr>
                                        <p:cTn id="56" dur="500"/>
                                        <p:tgtEl>
                                          <p:spTgt spid="34"/>
                                        </p:tgtEl>
                                        <p:attrNameLst>
                                          <p:attrName>ppt_h</p:attrName>
                                        </p:attrNameLst>
                                      </p:cBhvr>
                                      <p:tavLst>
                                        <p:tav tm="0">
                                          <p:val>
                                            <p:strVal val="ppt_h"/>
                                          </p:val>
                                        </p:tav>
                                        <p:tav tm="50000">
                                          <p:val>
                                            <p:strVal val="ppt_h+.01"/>
                                          </p:val>
                                        </p:tav>
                                        <p:tav tm="100000">
                                          <p:val>
                                            <p:strVal val="ppt_h/10"/>
                                          </p:val>
                                        </p:tav>
                                      </p:tavLst>
                                    </p:anim>
                                    <p:anim calcmode="lin" valueType="num">
                                      <p:cBhvr>
                                        <p:cTn id="57" dur="500"/>
                                        <p:tgtEl>
                                          <p:spTgt spid="34"/>
                                        </p:tgtEl>
                                        <p:attrNameLst>
                                          <p:attrName>ppt_w</p:attrName>
                                        </p:attrNameLst>
                                      </p:cBhvr>
                                      <p:tavLst>
                                        <p:tav tm="0">
                                          <p:val>
                                            <p:strVal val="ppt_w"/>
                                          </p:val>
                                        </p:tav>
                                        <p:tav tm="50000">
                                          <p:val>
                                            <p:strVal val="ppt_w+.01"/>
                                          </p:val>
                                        </p:tav>
                                        <p:tav tm="100000">
                                          <p:val>
                                            <p:strVal val="ppt_w/10"/>
                                          </p:val>
                                        </p:tav>
                                      </p:tavLst>
                                    </p:anim>
                                    <p:animEffect transition="out" filter="fade">
                                      <p:cBhvr>
                                        <p:cTn id="58" dur="500" tmFilter="0,0; .5, 0; 1, 1"/>
                                        <p:tgtEl>
                                          <p:spTgt spid="34"/>
                                        </p:tgtEl>
                                      </p:cBhvr>
                                    </p:animEffect>
                                    <p:set>
                                      <p:cBhvr>
                                        <p:cTn id="59" dur="1" fill="hold">
                                          <p:stCondLst>
                                            <p:cond delay="499"/>
                                          </p:stCondLst>
                                        </p:cTn>
                                        <p:tgtEl>
                                          <p:spTgt spid="34"/>
                                        </p:tgtEl>
                                        <p:attrNameLst>
                                          <p:attrName>style.visibility</p:attrName>
                                        </p:attrNameLst>
                                      </p:cBhvr>
                                      <p:to>
                                        <p:strVal val="hidden"/>
                                      </p:to>
                                    </p:set>
                                  </p:childTnLst>
                                </p:cTn>
                              </p:par>
                            </p:childTnLst>
                          </p:cTn>
                        </p:par>
                        <p:par>
                          <p:cTn id="60" fill="hold">
                            <p:stCondLst>
                              <p:cond delay="3550"/>
                            </p:stCondLst>
                            <p:childTnLst>
                              <p:par>
                                <p:cTn id="61" presetID="41" presetClass="exit" presetSubtype="0" fill="hold" grpId="0" nodeType="afterEffect">
                                  <p:stCondLst>
                                    <p:cond delay="0"/>
                                  </p:stCondLst>
                                  <p:iterate type="lt">
                                    <p:tmPct val="10000"/>
                                  </p:iterate>
                                  <p:childTnLst>
                                    <p:anim calcmode="lin" valueType="num">
                                      <p:cBhvr>
                                        <p:cTn id="62" dur="500"/>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63" dur="500"/>
                                        <p:tgtEl>
                                          <p:spTgt spid="35"/>
                                        </p:tgtEl>
                                        <p:attrNameLst>
                                          <p:attrName>ppt_y</p:attrName>
                                        </p:attrNameLst>
                                      </p:cBhvr>
                                      <p:tavLst>
                                        <p:tav tm="0">
                                          <p:val>
                                            <p:strVal val="ppt_y"/>
                                          </p:val>
                                        </p:tav>
                                        <p:tav tm="100000">
                                          <p:val>
                                            <p:strVal val="ppt_y"/>
                                          </p:val>
                                        </p:tav>
                                      </p:tavLst>
                                    </p:anim>
                                    <p:anim calcmode="lin" valueType="num">
                                      <p:cBhvr>
                                        <p:cTn id="64" dur="500"/>
                                        <p:tgtEl>
                                          <p:spTgt spid="35"/>
                                        </p:tgtEl>
                                        <p:attrNameLst>
                                          <p:attrName>ppt_h</p:attrName>
                                        </p:attrNameLst>
                                      </p:cBhvr>
                                      <p:tavLst>
                                        <p:tav tm="0">
                                          <p:val>
                                            <p:strVal val="ppt_h"/>
                                          </p:val>
                                        </p:tav>
                                        <p:tav tm="50000">
                                          <p:val>
                                            <p:strVal val="ppt_h+.01"/>
                                          </p:val>
                                        </p:tav>
                                        <p:tav tm="100000">
                                          <p:val>
                                            <p:strVal val="ppt_h/10"/>
                                          </p:val>
                                        </p:tav>
                                      </p:tavLst>
                                    </p:anim>
                                    <p:anim calcmode="lin" valueType="num">
                                      <p:cBhvr>
                                        <p:cTn id="65" dur="500"/>
                                        <p:tgtEl>
                                          <p:spTgt spid="35"/>
                                        </p:tgtEl>
                                        <p:attrNameLst>
                                          <p:attrName>ppt_w</p:attrName>
                                        </p:attrNameLst>
                                      </p:cBhvr>
                                      <p:tavLst>
                                        <p:tav tm="0">
                                          <p:val>
                                            <p:strVal val="ppt_w"/>
                                          </p:val>
                                        </p:tav>
                                        <p:tav tm="50000">
                                          <p:val>
                                            <p:strVal val="ppt_w+.01"/>
                                          </p:val>
                                        </p:tav>
                                        <p:tav tm="100000">
                                          <p:val>
                                            <p:strVal val="ppt_w/10"/>
                                          </p:val>
                                        </p:tav>
                                      </p:tavLst>
                                    </p:anim>
                                    <p:animEffect transition="out" filter="fade">
                                      <p:cBhvr>
                                        <p:cTn id="66" dur="500" tmFilter="0,0; .5, 0; 1, 1"/>
                                        <p:tgtEl>
                                          <p:spTgt spid="35"/>
                                        </p:tgtEl>
                                      </p:cBhvr>
                                    </p:animEffect>
                                    <p:set>
                                      <p:cBhvr>
                                        <p:cTn id="67" dur="1" fill="hold">
                                          <p:stCondLst>
                                            <p:cond delay="499"/>
                                          </p:stCondLst>
                                        </p:cTn>
                                        <p:tgtEl>
                                          <p:spTgt spid="35"/>
                                        </p:tgtEl>
                                        <p:attrNameLst>
                                          <p:attrName>style.visibility</p:attrName>
                                        </p:attrNameLst>
                                      </p:cBhvr>
                                      <p:to>
                                        <p:strVal val="hidden"/>
                                      </p:to>
                                    </p:set>
                                  </p:childTnLst>
                                </p:cTn>
                              </p:par>
                            </p:childTnLst>
                          </p:cTn>
                        </p:par>
                        <p:par>
                          <p:cTn id="68" fill="hold">
                            <p:stCondLst>
                              <p:cond delay="4050"/>
                            </p:stCondLst>
                            <p:childTnLst>
                              <p:par>
                                <p:cTn id="69" presetID="41" presetClass="exit" presetSubtype="0" fill="hold" grpId="0" nodeType="afterEffect">
                                  <p:stCondLst>
                                    <p:cond delay="0"/>
                                  </p:stCondLst>
                                  <p:iterate type="lt">
                                    <p:tmPct val="10000"/>
                                  </p:iterate>
                                  <p:childTnLst>
                                    <p:anim calcmode="lin" valueType="num">
                                      <p:cBhvr>
                                        <p:cTn id="70" dur="500"/>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71" dur="500"/>
                                        <p:tgtEl>
                                          <p:spTgt spid="36"/>
                                        </p:tgtEl>
                                        <p:attrNameLst>
                                          <p:attrName>ppt_y</p:attrName>
                                        </p:attrNameLst>
                                      </p:cBhvr>
                                      <p:tavLst>
                                        <p:tav tm="0">
                                          <p:val>
                                            <p:strVal val="ppt_y"/>
                                          </p:val>
                                        </p:tav>
                                        <p:tav tm="100000">
                                          <p:val>
                                            <p:strVal val="ppt_y"/>
                                          </p:val>
                                        </p:tav>
                                      </p:tavLst>
                                    </p:anim>
                                    <p:anim calcmode="lin" valueType="num">
                                      <p:cBhvr>
                                        <p:cTn id="72" dur="500"/>
                                        <p:tgtEl>
                                          <p:spTgt spid="36"/>
                                        </p:tgtEl>
                                        <p:attrNameLst>
                                          <p:attrName>ppt_h</p:attrName>
                                        </p:attrNameLst>
                                      </p:cBhvr>
                                      <p:tavLst>
                                        <p:tav tm="0">
                                          <p:val>
                                            <p:strVal val="ppt_h"/>
                                          </p:val>
                                        </p:tav>
                                        <p:tav tm="50000">
                                          <p:val>
                                            <p:strVal val="ppt_h+.01"/>
                                          </p:val>
                                        </p:tav>
                                        <p:tav tm="100000">
                                          <p:val>
                                            <p:strVal val="ppt_h/10"/>
                                          </p:val>
                                        </p:tav>
                                      </p:tavLst>
                                    </p:anim>
                                    <p:anim calcmode="lin" valueType="num">
                                      <p:cBhvr>
                                        <p:cTn id="73" dur="500"/>
                                        <p:tgtEl>
                                          <p:spTgt spid="36"/>
                                        </p:tgtEl>
                                        <p:attrNameLst>
                                          <p:attrName>ppt_w</p:attrName>
                                        </p:attrNameLst>
                                      </p:cBhvr>
                                      <p:tavLst>
                                        <p:tav tm="0">
                                          <p:val>
                                            <p:strVal val="ppt_w"/>
                                          </p:val>
                                        </p:tav>
                                        <p:tav tm="50000">
                                          <p:val>
                                            <p:strVal val="ppt_w+.01"/>
                                          </p:val>
                                        </p:tav>
                                        <p:tav tm="100000">
                                          <p:val>
                                            <p:strVal val="ppt_w/10"/>
                                          </p:val>
                                        </p:tav>
                                      </p:tavLst>
                                    </p:anim>
                                    <p:animEffect transition="out" filter="fade">
                                      <p:cBhvr>
                                        <p:cTn id="74" dur="500" tmFilter="0,0; .5, 0; 1, 1"/>
                                        <p:tgtEl>
                                          <p:spTgt spid="36"/>
                                        </p:tgtEl>
                                      </p:cBhvr>
                                    </p:animEffect>
                                    <p:set>
                                      <p:cBhvr>
                                        <p:cTn id="75" dur="1" fill="hold">
                                          <p:stCondLst>
                                            <p:cond delay="499"/>
                                          </p:stCondLst>
                                        </p:cTn>
                                        <p:tgtEl>
                                          <p:spTgt spid="36"/>
                                        </p:tgtEl>
                                        <p:attrNameLst>
                                          <p:attrName>style.visibility</p:attrName>
                                        </p:attrNameLst>
                                      </p:cBhvr>
                                      <p:to>
                                        <p:strVal val="hidden"/>
                                      </p:to>
                                    </p:set>
                                  </p:childTnLst>
                                </p:cTn>
                              </p:par>
                            </p:childTnLst>
                          </p:cTn>
                        </p:par>
                        <p:par>
                          <p:cTn id="76" fill="hold">
                            <p:stCondLst>
                              <p:cond delay="4550"/>
                            </p:stCondLst>
                            <p:childTnLst>
                              <p:par>
                                <p:cTn id="77" presetID="41" presetClass="exit" presetSubtype="0" fill="hold" grpId="0" nodeType="afterEffect">
                                  <p:stCondLst>
                                    <p:cond delay="0"/>
                                  </p:stCondLst>
                                  <p:iterate type="lt">
                                    <p:tmPct val="10000"/>
                                  </p:iterate>
                                  <p:childTnLst>
                                    <p:anim calcmode="lin" valueType="num">
                                      <p:cBhvr>
                                        <p:cTn id="78" dur="500"/>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79" dur="500"/>
                                        <p:tgtEl>
                                          <p:spTgt spid="37"/>
                                        </p:tgtEl>
                                        <p:attrNameLst>
                                          <p:attrName>ppt_y</p:attrName>
                                        </p:attrNameLst>
                                      </p:cBhvr>
                                      <p:tavLst>
                                        <p:tav tm="0">
                                          <p:val>
                                            <p:strVal val="ppt_y"/>
                                          </p:val>
                                        </p:tav>
                                        <p:tav tm="100000">
                                          <p:val>
                                            <p:strVal val="ppt_y"/>
                                          </p:val>
                                        </p:tav>
                                      </p:tavLst>
                                    </p:anim>
                                    <p:anim calcmode="lin" valueType="num">
                                      <p:cBhvr>
                                        <p:cTn id="80" dur="500"/>
                                        <p:tgtEl>
                                          <p:spTgt spid="37"/>
                                        </p:tgtEl>
                                        <p:attrNameLst>
                                          <p:attrName>ppt_h</p:attrName>
                                        </p:attrNameLst>
                                      </p:cBhvr>
                                      <p:tavLst>
                                        <p:tav tm="0">
                                          <p:val>
                                            <p:strVal val="ppt_h"/>
                                          </p:val>
                                        </p:tav>
                                        <p:tav tm="50000">
                                          <p:val>
                                            <p:strVal val="ppt_h+.01"/>
                                          </p:val>
                                        </p:tav>
                                        <p:tav tm="100000">
                                          <p:val>
                                            <p:strVal val="ppt_h/10"/>
                                          </p:val>
                                        </p:tav>
                                      </p:tavLst>
                                    </p:anim>
                                    <p:anim calcmode="lin" valueType="num">
                                      <p:cBhvr>
                                        <p:cTn id="81" dur="500"/>
                                        <p:tgtEl>
                                          <p:spTgt spid="37"/>
                                        </p:tgtEl>
                                        <p:attrNameLst>
                                          <p:attrName>ppt_w</p:attrName>
                                        </p:attrNameLst>
                                      </p:cBhvr>
                                      <p:tavLst>
                                        <p:tav tm="0">
                                          <p:val>
                                            <p:strVal val="ppt_w"/>
                                          </p:val>
                                        </p:tav>
                                        <p:tav tm="50000">
                                          <p:val>
                                            <p:strVal val="ppt_w+.01"/>
                                          </p:val>
                                        </p:tav>
                                        <p:tav tm="100000">
                                          <p:val>
                                            <p:strVal val="ppt_w/10"/>
                                          </p:val>
                                        </p:tav>
                                      </p:tavLst>
                                    </p:anim>
                                    <p:animEffect transition="out" filter="fade">
                                      <p:cBhvr>
                                        <p:cTn id="82" dur="500" tmFilter="0,0; .5, 0; 1, 1"/>
                                        <p:tgtEl>
                                          <p:spTgt spid="37"/>
                                        </p:tgtEl>
                                      </p:cBhvr>
                                    </p:animEffect>
                                    <p:set>
                                      <p:cBhvr>
                                        <p:cTn id="83" dur="1" fill="hold">
                                          <p:stCondLst>
                                            <p:cond delay="499"/>
                                          </p:stCondLst>
                                        </p:cTn>
                                        <p:tgtEl>
                                          <p:spTgt spid="37"/>
                                        </p:tgtEl>
                                        <p:attrNameLst>
                                          <p:attrName>style.visibility</p:attrName>
                                        </p:attrNameLst>
                                      </p:cBhvr>
                                      <p:to>
                                        <p:strVal val="hidden"/>
                                      </p:to>
                                    </p:set>
                                  </p:childTnLst>
                                </p:cTn>
                              </p:par>
                              <p:par>
                                <p:cTn id="84" presetID="10" presetClass="entr" presetSubtype="0" fill="hold" grpId="0" nodeType="withEffect">
                                  <p:stCondLst>
                                    <p:cond delay="0"/>
                                  </p:stCondLst>
                                  <p:childTnLst>
                                    <p:set>
                                      <p:cBhvr>
                                        <p:cTn id="85" dur="1" fill="hold">
                                          <p:stCondLst>
                                            <p:cond delay="0"/>
                                          </p:stCondLst>
                                        </p:cTn>
                                        <p:tgtEl>
                                          <p:spTgt spid="42"/>
                                        </p:tgtEl>
                                        <p:attrNameLst>
                                          <p:attrName>style.visibility</p:attrName>
                                        </p:attrNameLst>
                                      </p:cBhvr>
                                      <p:to>
                                        <p:strVal val="visible"/>
                                      </p:to>
                                    </p:set>
                                    <p:animEffect transition="in" filter="fade">
                                      <p:cBhvr>
                                        <p:cTn id="86" dur="500"/>
                                        <p:tgtEl>
                                          <p:spTgt spid="42"/>
                                        </p:tgtEl>
                                      </p:cBhvr>
                                    </p:animEffect>
                                  </p:childTnLst>
                                </p:cTn>
                              </p:par>
                              <p:par>
                                <p:cTn id="87" presetID="26" presetClass="emph" presetSubtype="0" repeatCount="5000" fill="hold" grpId="1" nodeType="withEffect">
                                  <p:stCondLst>
                                    <p:cond delay="0"/>
                                  </p:stCondLst>
                                  <p:childTnLst>
                                    <p:animEffect transition="out" filter="fade">
                                      <p:cBhvr>
                                        <p:cTn id="88" dur="500" tmFilter="0, 0; .2, .5; .8, .5; 1, 0"/>
                                        <p:tgtEl>
                                          <p:spTgt spid="42"/>
                                        </p:tgtEl>
                                      </p:cBhvr>
                                    </p:animEffect>
                                    <p:animScale>
                                      <p:cBhvr>
                                        <p:cTn id="89" dur="250" autoRev="1" fill="hold"/>
                                        <p:tgtEl>
                                          <p:spTgt spid="42"/>
                                        </p:tgtEl>
                                      </p:cBhvr>
                                      <p:by x="105000" y="105000"/>
                                    </p:animScale>
                                  </p:childTnLst>
                                </p:cTn>
                              </p:par>
                            </p:childTnLst>
                          </p:cTn>
                        </p:par>
                      </p:childTnLst>
                    </p:cTn>
                  </p:par>
                  <p:par>
                    <p:cTn id="90" fill="hold">
                      <p:stCondLst>
                        <p:cond delay="indefinite"/>
                      </p:stCondLst>
                      <p:childTnLst>
                        <p:par>
                          <p:cTn id="91" fill="hold">
                            <p:stCondLst>
                              <p:cond delay="0"/>
                            </p:stCondLst>
                            <p:childTnLst>
                              <p:par>
                                <p:cTn id="92" presetID="26" presetClass="emph" presetSubtype="0" fill="hold" grpId="0" nodeType="clickEffect">
                                  <p:stCondLst>
                                    <p:cond delay="0"/>
                                  </p:stCondLst>
                                  <p:childTnLst>
                                    <p:animEffect transition="out" filter="fade">
                                      <p:cBhvr>
                                        <p:cTn id="93" dur="500" tmFilter="0, 0; .2, .5; .8, .5; 1, 0"/>
                                        <p:tgtEl>
                                          <p:spTgt spid="41"/>
                                        </p:tgtEl>
                                      </p:cBhvr>
                                    </p:animEffect>
                                    <p:animScale>
                                      <p:cBhvr>
                                        <p:cTn id="94" dur="250" autoRev="1" fill="hold"/>
                                        <p:tgtEl>
                                          <p:spTgt spid="41"/>
                                        </p:tgtEl>
                                      </p:cBhvr>
                                      <p:by x="105000" y="105000"/>
                                    </p:animScale>
                                  </p:childTnLst>
                                </p:cTn>
                              </p:par>
                            </p:childTnLst>
                          </p:cTn>
                        </p:par>
                      </p:childTnLst>
                    </p:cTn>
                  </p:par>
                  <p:par>
                    <p:cTn id="95" fill="hold">
                      <p:stCondLst>
                        <p:cond delay="indefinite"/>
                      </p:stCondLst>
                      <p:childTnLst>
                        <p:par>
                          <p:cTn id="96" fill="hold">
                            <p:stCondLst>
                              <p:cond delay="0"/>
                            </p:stCondLst>
                            <p:childTnLst>
                              <p:par>
                                <p:cTn id="97" presetID="6" presetClass="entr" presetSubtype="16" fill="hold" grpId="0" nodeType="clickEffect">
                                  <p:stCondLst>
                                    <p:cond delay="0"/>
                                  </p:stCondLst>
                                  <p:childTnLst>
                                    <p:set>
                                      <p:cBhvr>
                                        <p:cTn id="98" dur="1" fill="hold">
                                          <p:stCondLst>
                                            <p:cond delay="0"/>
                                          </p:stCondLst>
                                        </p:cTn>
                                        <p:tgtEl>
                                          <p:spTgt spid="3"/>
                                        </p:tgtEl>
                                        <p:attrNameLst>
                                          <p:attrName>style.visibility</p:attrName>
                                        </p:attrNameLst>
                                      </p:cBhvr>
                                      <p:to>
                                        <p:strVal val="visible"/>
                                      </p:to>
                                    </p:set>
                                    <p:animEffect transition="in" filter="circle(in)">
                                      <p:cBhvr>
                                        <p:cTn id="99"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p:bldP spid="42" grpId="1"/>
      <p:bldP spid="30" grpId="0" animBg="1"/>
      <p:bldP spid="31" grpId="0" animBg="1"/>
      <p:bldP spid="32" grpId="0" animBg="1"/>
      <p:bldP spid="33" grpId="0" animBg="1"/>
      <p:bldP spid="34" grpId="0" animBg="1"/>
      <p:bldP spid="35" grpId="0" animBg="1"/>
      <p:bldP spid="36" grpId="0" animBg="1"/>
      <p:bldP spid="37" grpId="0" animBg="1"/>
      <p:bldP spid="39" grpId="0" animBg="1"/>
      <p:bldP spid="40"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1" name="Rounded Rectangle 40">
            <a:hlinkClick r:id="rId5" action="ppaction://hlinksldjump"/>
          </p:cNvPr>
          <p:cNvSpPr/>
          <p:nvPr/>
        </p:nvSpPr>
        <p:spPr>
          <a:xfrm>
            <a:off x="1579419" y="5257800"/>
            <a:ext cx="9042400" cy="1016000"/>
          </a:xfrm>
          <a:prstGeom prst="round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133" b="1">
                <a:solidFill>
                  <a:srgbClr val="FFFF00"/>
                </a:solidFill>
                <a:latin typeface="Times New Roman" pitchFamily="18" charset="0"/>
                <a:cs typeface="Times New Roman" pitchFamily="18" charset="0"/>
              </a:rPr>
              <a:t>THỜI GIAN</a:t>
            </a:r>
          </a:p>
        </p:txBody>
      </p:sp>
      <p:sp>
        <p:nvSpPr>
          <p:cNvPr id="42" name="Rectangle 41"/>
          <p:cNvSpPr/>
          <p:nvPr/>
        </p:nvSpPr>
        <p:spPr>
          <a:xfrm>
            <a:off x="3155453" y="5247884"/>
            <a:ext cx="5890343" cy="1025987"/>
          </a:xfrm>
          <a:prstGeom prst="rect">
            <a:avLst/>
          </a:prstGeom>
          <a:noFill/>
        </p:spPr>
        <p:txBody>
          <a:bodyPr wrap="square" lIns="121920" tIns="60960" rIns="121920" bIns="60960">
            <a:spAutoFit/>
          </a:bodyPr>
          <a:lstStyle/>
          <a:p>
            <a:pPr algn="ctr"/>
            <a:r>
              <a:rPr lang="en-US" sz="5867">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HẾT GIỜ</a:t>
            </a:r>
          </a:p>
        </p:txBody>
      </p:sp>
      <p:sp>
        <p:nvSpPr>
          <p:cNvPr id="30" name="Rectangle 29"/>
          <p:cNvSpPr/>
          <p:nvPr/>
        </p:nvSpPr>
        <p:spPr>
          <a:xfrm>
            <a:off x="48475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8</a:t>
            </a:r>
          </a:p>
        </p:txBody>
      </p:sp>
      <p:sp>
        <p:nvSpPr>
          <p:cNvPr id="31" name="Rectangle 30"/>
          <p:cNvSpPr/>
          <p:nvPr/>
        </p:nvSpPr>
        <p:spPr>
          <a:xfrm>
            <a:off x="55587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7</a:t>
            </a:r>
          </a:p>
        </p:txBody>
      </p:sp>
      <p:sp>
        <p:nvSpPr>
          <p:cNvPr id="32" name="Rectangle 31"/>
          <p:cNvSpPr/>
          <p:nvPr/>
        </p:nvSpPr>
        <p:spPr>
          <a:xfrm>
            <a:off x="62699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6</a:t>
            </a:r>
          </a:p>
        </p:txBody>
      </p:sp>
      <p:sp>
        <p:nvSpPr>
          <p:cNvPr id="33" name="Rectangle 32"/>
          <p:cNvSpPr/>
          <p:nvPr/>
        </p:nvSpPr>
        <p:spPr>
          <a:xfrm>
            <a:off x="69811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5</a:t>
            </a:r>
          </a:p>
        </p:txBody>
      </p:sp>
      <p:sp>
        <p:nvSpPr>
          <p:cNvPr id="34" name="Rectangle 33"/>
          <p:cNvSpPr/>
          <p:nvPr/>
        </p:nvSpPr>
        <p:spPr>
          <a:xfrm>
            <a:off x="76923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4</a:t>
            </a:r>
          </a:p>
        </p:txBody>
      </p:sp>
      <p:sp>
        <p:nvSpPr>
          <p:cNvPr id="35" name="Rectangle 34"/>
          <p:cNvSpPr/>
          <p:nvPr/>
        </p:nvSpPr>
        <p:spPr>
          <a:xfrm>
            <a:off x="84035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3</a:t>
            </a:r>
          </a:p>
        </p:txBody>
      </p:sp>
      <p:sp>
        <p:nvSpPr>
          <p:cNvPr id="36" name="Rectangle 35"/>
          <p:cNvSpPr/>
          <p:nvPr/>
        </p:nvSpPr>
        <p:spPr>
          <a:xfrm>
            <a:off x="91147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2</a:t>
            </a:r>
          </a:p>
        </p:txBody>
      </p:sp>
      <p:sp>
        <p:nvSpPr>
          <p:cNvPr id="37" name="Rectangle 36"/>
          <p:cNvSpPr/>
          <p:nvPr/>
        </p:nvSpPr>
        <p:spPr>
          <a:xfrm>
            <a:off x="98259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1</a:t>
            </a:r>
          </a:p>
        </p:txBody>
      </p:sp>
      <p:sp>
        <p:nvSpPr>
          <p:cNvPr id="39" name="Rectangle 38"/>
          <p:cNvSpPr/>
          <p:nvPr/>
        </p:nvSpPr>
        <p:spPr>
          <a:xfrm>
            <a:off x="34251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10</a:t>
            </a:r>
          </a:p>
        </p:txBody>
      </p:sp>
      <p:sp>
        <p:nvSpPr>
          <p:cNvPr id="40" name="Rectangle 39"/>
          <p:cNvSpPr/>
          <p:nvPr/>
        </p:nvSpPr>
        <p:spPr>
          <a:xfrm>
            <a:off x="41363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9</a:t>
            </a:r>
          </a:p>
        </p:txBody>
      </p:sp>
      <p:sp>
        <p:nvSpPr>
          <p:cNvPr id="17" name="Rectangle 16"/>
          <p:cNvSpPr/>
          <p:nvPr/>
        </p:nvSpPr>
        <p:spPr>
          <a:xfrm>
            <a:off x="1282131" y="0"/>
            <a:ext cx="9915525" cy="769441"/>
          </a:xfrm>
          <a:prstGeom prst="rect">
            <a:avLst/>
          </a:prstGeom>
          <a:solidFill>
            <a:schemeClr val="accent4">
              <a:lumMod val="20000"/>
              <a:lumOff val="80000"/>
            </a:schemeClr>
          </a:solidFill>
          <a:ln>
            <a:noFill/>
          </a:ln>
          <a:effectLst>
            <a:outerShdw blurRad="50800" dist="38100" dir="5400000" algn="t" rotWithShape="0">
              <a:prstClr val="black">
                <a:alpha val="40000"/>
              </a:prstClr>
            </a:outerShdw>
          </a:effectLst>
        </p:spPr>
        <p:txBody>
          <a:bodyPr wrap="square">
            <a:spAutoFit/>
          </a:bodyPr>
          <a:lstStyle/>
          <a:p>
            <a:pPr algn="ctr"/>
            <a:r>
              <a:rPr lang="en-US" sz="4400" b="1" dirty="0" err="1">
                <a:solidFill>
                  <a:srgbClr val="0070C0"/>
                </a:solidFill>
              </a:rPr>
              <a:t>Em</a:t>
            </a:r>
            <a:r>
              <a:rPr lang="en-US" sz="4400" b="1" dirty="0">
                <a:solidFill>
                  <a:srgbClr val="0070C0"/>
                </a:solidFill>
              </a:rPr>
              <a:t> </a:t>
            </a:r>
            <a:r>
              <a:rPr lang="en-US" sz="4400" b="1" dirty="0" err="1">
                <a:solidFill>
                  <a:srgbClr val="0070C0"/>
                </a:solidFill>
              </a:rPr>
              <a:t>hãy</a:t>
            </a:r>
            <a:r>
              <a:rPr lang="en-US" sz="4400" b="1" dirty="0">
                <a:solidFill>
                  <a:srgbClr val="0070C0"/>
                </a:solidFill>
              </a:rPr>
              <a:t> </a:t>
            </a:r>
            <a:r>
              <a:rPr lang="en-US" sz="4400" b="1" dirty="0" err="1">
                <a:solidFill>
                  <a:srgbClr val="0070C0"/>
                </a:solidFill>
              </a:rPr>
              <a:t>cho</a:t>
            </a:r>
            <a:r>
              <a:rPr lang="en-US" sz="4400" b="1" dirty="0">
                <a:solidFill>
                  <a:srgbClr val="0070C0"/>
                </a:solidFill>
              </a:rPr>
              <a:t> </a:t>
            </a:r>
            <a:r>
              <a:rPr lang="en-US" sz="4400" b="1" dirty="0" err="1">
                <a:solidFill>
                  <a:srgbClr val="0070C0"/>
                </a:solidFill>
              </a:rPr>
              <a:t>biết</a:t>
            </a:r>
            <a:r>
              <a:rPr lang="en-US" sz="4400" b="1" dirty="0">
                <a:solidFill>
                  <a:srgbClr val="0070C0"/>
                </a:solidFill>
              </a:rPr>
              <a:t> </a:t>
            </a:r>
            <a:r>
              <a:rPr lang="en-US" sz="4400" b="1" dirty="0" err="1">
                <a:solidFill>
                  <a:srgbClr val="0070C0"/>
                </a:solidFill>
              </a:rPr>
              <a:t>đây</a:t>
            </a:r>
            <a:r>
              <a:rPr lang="en-US" sz="4400" b="1" dirty="0">
                <a:solidFill>
                  <a:srgbClr val="0070C0"/>
                </a:solidFill>
              </a:rPr>
              <a:t> </a:t>
            </a:r>
            <a:r>
              <a:rPr lang="en-US" sz="4400" b="1" dirty="0" err="1">
                <a:solidFill>
                  <a:srgbClr val="0070C0"/>
                </a:solidFill>
              </a:rPr>
              <a:t>là</a:t>
            </a:r>
            <a:r>
              <a:rPr lang="en-US" sz="4400" b="1" dirty="0">
                <a:solidFill>
                  <a:srgbClr val="0070C0"/>
                </a:solidFill>
              </a:rPr>
              <a:t> di </a:t>
            </a:r>
            <a:r>
              <a:rPr lang="en-US" sz="4400" b="1" dirty="0" err="1">
                <a:solidFill>
                  <a:srgbClr val="0070C0"/>
                </a:solidFill>
              </a:rPr>
              <a:t>tích</a:t>
            </a:r>
            <a:r>
              <a:rPr lang="en-US" sz="4400" b="1" dirty="0">
                <a:solidFill>
                  <a:srgbClr val="0070C0"/>
                </a:solidFill>
              </a:rPr>
              <a:t> </a:t>
            </a:r>
            <a:r>
              <a:rPr lang="en-US" sz="4400" b="1" dirty="0" err="1">
                <a:solidFill>
                  <a:srgbClr val="0070C0"/>
                </a:solidFill>
              </a:rPr>
              <a:t>lịch</a:t>
            </a:r>
            <a:r>
              <a:rPr lang="en-US" sz="4400" b="1" dirty="0">
                <a:solidFill>
                  <a:srgbClr val="0070C0"/>
                </a:solidFill>
              </a:rPr>
              <a:t> </a:t>
            </a:r>
            <a:r>
              <a:rPr lang="en-US" sz="4400" b="1" dirty="0" err="1">
                <a:solidFill>
                  <a:srgbClr val="0070C0"/>
                </a:solidFill>
              </a:rPr>
              <a:t>sử</a:t>
            </a:r>
            <a:r>
              <a:rPr lang="en-US" sz="4400" b="1" dirty="0">
                <a:solidFill>
                  <a:srgbClr val="0070C0"/>
                </a:solidFill>
              </a:rPr>
              <a:t> </a:t>
            </a:r>
            <a:r>
              <a:rPr lang="en-US" sz="4400" b="1" dirty="0" err="1">
                <a:solidFill>
                  <a:srgbClr val="0070C0"/>
                </a:solidFill>
              </a:rPr>
              <a:t>nào</a:t>
            </a:r>
            <a:r>
              <a:rPr lang="en-US" sz="4400" b="1" dirty="0">
                <a:solidFill>
                  <a:srgbClr val="0070C0"/>
                </a:solidFill>
              </a:rPr>
              <a:t>?</a:t>
            </a:r>
          </a:p>
        </p:txBody>
      </p:sp>
      <p:sp>
        <p:nvSpPr>
          <p:cNvPr id="3" name="Rectangle 2"/>
          <p:cNvSpPr/>
          <p:nvPr/>
        </p:nvSpPr>
        <p:spPr>
          <a:xfrm>
            <a:off x="1202101" y="5345378"/>
            <a:ext cx="9690669" cy="830997"/>
          </a:xfrm>
          <a:prstGeom prst="rect">
            <a:avLst/>
          </a:prstGeom>
          <a:solidFill>
            <a:schemeClr val="accent5">
              <a:lumMod val="75000"/>
            </a:schemeClr>
          </a:solidFill>
        </p:spPr>
        <p:txBody>
          <a:bodyPr wrap="square">
            <a:spAutoFit/>
          </a:bodyPr>
          <a:lstStyle/>
          <a:p>
            <a:r>
              <a:rPr lang="vi-VN" sz="4800" b="1" dirty="0">
                <a:solidFill>
                  <a:schemeClr val="accent4">
                    <a:lumMod val="40000"/>
                    <a:lumOff val="60000"/>
                  </a:schemeClr>
                </a:solidFill>
              </a:rPr>
              <a:t>Bảo tàng lịch sử TP Hồ Chí Minh</a:t>
            </a:r>
            <a:endParaRPr lang="vi-VN" sz="4800" dirty="0">
              <a:solidFill>
                <a:schemeClr val="accent4">
                  <a:lumMod val="40000"/>
                  <a:lumOff val="60000"/>
                </a:schemeClr>
              </a:solidFill>
            </a:endParaRPr>
          </a:p>
        </p:txBody>
      </p:sp>
      <p:pic>
        <p:nvPicPr>
          <p:cNvPr id="19" name="Picture 18" descr="Bảo tàng lịch sử - Di tích lịch sử TP. Hồ Chí Minh không nên bỏ lỡ"/>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53137" y="857019"/>
            <a:ext cx="8588599" cy="4165812"/>
          </a:xfrm>
          <a:prstGeom prst="rect">
            <a:avLst/>
          </a:prstGeom>
          <a:noFill/>
          <a:ln>
            <a:noFill/>
          </a:ln>
        </p:spPr>
      </p:pic>
    </p:spTree>
    <p:custDataLst>
      <p:tags r:id="rId1"/>
    </p:custDataLst>
    <p:extLst>
      <p:ext uri="{BB962C8B-B14F-4D97-AF65-F5344CB8AC3E}">
        <p14:creationId xmlns:p14="http://schemas.microsoft.com/office/powerpoint/2010/main" val="2822327457"/>
      </p:ext>
    </p:extLst>
  </p:cSld>
  <p:clrMapOvr>
    <a:masterClrMapping/>
  </p:clrMapOvr>
  <mc:AlternateContent xmlns:mc="http://schemas.openxmlformats.org/markup-compatibility/2006" xmlns:p14="http://schemas.microsoft.com/office/powerpoint/2010/main">
    <mc:Choice Requires="p14">
      <p:transition spd="slow" p14:dur="2000" advTm="25664">
        <p14:ferris dir="l"/>
        <p:sndAc>
          <p:stSnd>
            <p:snd r:embed="rId3" name="chimes.wav"/>
          </p:stSnd>
        </p:sndAc>
      </p:transition>
    </mc:Choice>
    <mc:Fallback xmlns="">
      <p:transition spd="slow" advTm="25664">
        <p:fade/>
        <p:sndAc>
          <p:stSnd>
            <p:snd r:embed="rId10"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xit" presetSubtype="0" fill="hold" grpId="0" nodeType="clickEffect">
                                  <p:stCondLst>
                                    <p:cond delay="0"/>
                                  </p:stCondLst>
                                  <p:iterate type="lt">
                                    <p:tmPct val="10000"/>
                                  </p:iterate>
                                  <p:childTnLst>
                                    <p:anim calcmode="lin" valueType="num">
                                      <p:cBhvr>
                                        <p:cTn id="6" dur="500"/>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7" dur="500"/>
                                        <p:tgtEl>
                                          <p:spTgt spid="39"/>
                                        </p:tgtEl>
                                        <p:attrNameLst>
                                          <p:attrName>ppt_y</p:attrName>
                                        </p:attrNameLst>
                                      </p:cBhvr>
                                      <p:tavLst>
                                        <p:tav tm="0">
                                          <p:val>
                                            <p:strVal val="ppt_y"/>
                                          </p:val>
                                        </p:tav>
                                        <p:tav tm="100000">
                                          <p:val>
                                            <p:strVal val="ppt_y"/>
                                          </p:val>
                                        </p:tav>
                                      </p:tavLst>
                                    </p:anim>
                                    <p:anim calcmode="lin" valueType="num">
                                      <p:cBhvr>
                                        <p:cTn id="8" dur="500"/>
                                        <p:tgtEl>
                                          <p:spTgt spid="39"/>
                                        </p:tgtEl>
                                        <p:attrNameLst>
                                          <p:attrName>ppt_h</p:attrName>
                                        </p:attrNameLst>
                                      </p:cBhvr>
                                      <p:tavLst>
                                        <p:tav tm="0">
                                          <p:val>
                                            <p:strVal val="ppt_h"/>
                                          </p:val>
                                        </p:tav>
                                        <p:tav tm="50000">
                                          <p:val>
                                            <p:strVal val="ppt_h+.01"/>
                                          </p:val>
                                        </p:tav>
                                        <p:tav tm="100000">
                                          <p:val>
                                            <p:strVal val="ppt_h/10"/>
                                          </p:val>
                                        </p:tav>
                                      </p:tavLst>
                                    </p:anim>
                                    <p:anim calcmode="lin" valueType="num">
                                      <p:cBhvr>
                                        <p:cTn id="9" dur="500"/>
                                        <p:tgtEl>
                                          <p:spTgt spid="39"/>
                                        </p:tgtEl>
                                        <p:attrNameLst>
                                          <p:attrName>ppt_w</p:attrName>
                                        </p:attrNameLst>
                                      </p:cBhvr>
                                      <p:tavLst>
                                        <p:tav tm="0">
                                          <p:val>
                                            <p:strVal val="ppt_w"/>
                                          </p:val>
                                        </p:tav>
                                        <p:tav tm="50000">
                                          <p:val>
                                            <p:strVal val="ppt_w+.01"/>
                                          </p:val>
                                        </p:tav>
                                        <p:tav tm="100000">
                                          <p:val>
                                            <p:strVal val="ppt_w/10"/>
                                          </p:val>
                                        </p:tav>
                                      </p:tavLst>
                                    </p:anim>
                                    <p:animEffect transition="out" filter="fade">
                                      <p:cBhvr>
                                        <p:cTn id="10" dur="500" tmFilter="0,0; .5, 0; 1, 1"/>
                                        <p:tgtEl>
                                          <p:spTgt spid="39"/>
                                        </p:tgtEl>
                                      </p:cBhvr>
                                    </p:animEffect>
                                    <p:set>
                                      <p:cBhvr>
                                        <p:cTn id="11" dur="1" fill="hold">
                                          <p:stCondLst>
                                            <p:cond delay="499"/>
                                          </p:stCondLst>
                                        </p:cTn>
                                        <p:tgtEl>
                                          <p:spTgt spid="39"/>
                                        </p:tgtEl>
                                        <p:attrNameLst>
                                          <p:attrName>style.visibility</p:attrName>
                                        </p:attrNameLst>
                                      </p:cBhvr>
                                      <p:to>
                                        <p:strVal val="hidden"/>
                                      </p:to>
                                    </p:set>
                                  </p:childTnLst>
                                </p:cTn>
                              </p:par>
                            </p:childTnLst>
                          </p:cTn>
                        </p:par>
                        <p:par>
                          <p:cTn id="12" fill="hold">
                            <p:stCondLst>
                              <p:cond delay="550"/>
                            </p:stCondLst>
                            <p:childTnLst>
                              <p:par>
                                <p:cTn id="13" presetID="41" presetClass="exit" presetSubtype="0" fill="hold" grpId="0" nodeType="afterEffect">
                                  <p:stCondLst>
                                    <p:cond delay="0"/>
                                  </p:stCondLst>
                                  <p:iterate type="lt">
                                    <p:tmPct val="10000"/>
                                  </p:iterate>
                                  <p:childTnLst>
                                    <p:anim calcmode="lin" valueType="num">
                                      <p:cBhvr>
                                        <p:cTn id="14" dur="500"/>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15" dur="500"/>
                                        <p:tgtEl>
                                          <p:spTgt spid="40"/>
                                        </p:tgtEl>
                                        <p:attrNameLst>
                                          <p:attrName>ppt_y</p:attrName>
                                        </p:attrNameLst>
                                      </p:cBhvr>
                                      <p:tavLst>
                                        <p:tav tm="0">
                                          <p:val>
                                            <p:strVal val="ppt_y"/>
                                          </p:val>
                                        </p:tav>
                                        <p:tav tm="100000">
                                          <p:val>
                                            <p:strVal val="ppt_y"/>
                                          </p:val>
                                        </p:tav>
                                      </p:tavLst>
                                    </p:anim>
                                    <p:anim calcmode="lin" valueType="num">
                                      <p:cBhvr>
                                        <p:cTn id="16" dur="500"/>
                                        <p:tgtEl>
                                          <p:spTgt spid="40"/>
                                        </p:tgtEl>
                                        <p:attrNameLst>
                                          <p:attrName>ppt_h</p:attrName>
                                        </p:attrNameLst>
                                      </p:cBhvr>
                                      <p:tavLst>
                                        <p:tav tm="0">
                                          <p:val>
                                            <p:strVal val="ppt_h"/>
                                          </p:val>
                                        </p:tav>
                                        <p:tav tm="50000">
                                          <p:val>
                                            <p:strVal val="ppt_h+.01"/>
                                          </p:val>
                                        </p:tav>
                                        <p:tav tm="100000">
                                          <p:val>
                                            <p:strVal val="ppt_h/10"/>
                                          </p:val>
                                        </p:tav>
                                      </p:tavLst>
                                    </p:anim>
                                    <p:anim calcmode="lin" valueType="num">
                                      <p:cBhvr>
                                        <p:cTn id="17" dur="500"/>
                                        <p:tgtEl>
                                          <p:spTgt spid="40"/>
                                        </p:tgtEl>
                                        <p:attrNameLst>
                                          <p:attrName>ppt_w</p:attrName>
                                        </p:attrNameLst>
                                      </p:cBhvr>
                                      <p:tavLst>
                                        <p:tav tm="0">
                                          <p:val>
                                            <p:strVal val="ppt_w"/>
                                          </p:val>
                                        </p:tav>
                                        <p:tav tm="50000">
                                          <p:val>
                                            <p:strVal val="ppt_w+.01"/>
                                          </p:val>
                                        </p:tav>
                                        <p:tav tm="100000">
                                          <p:val>
                                            <p:strVal val="ppt_w/10"/>
                                          </p:val>
                                        </p:tav>
                                      </p:tavLst>
                                    </p:anim>
                                    <p:animEffect transition="out" filter="fade">
                                      <p:cBhvr>
                                        <p:cTn id="18" dur="500" tmFilter="0,0; .5, 0; 1, 1"/>
                                        <p:tgtEl>
                                          <p:spTgt spid="40"/>
                                        </p:tgtEl>
                                      </p:cBhvr>
                                    </p:animEffect>
                                    <p:set>
                                      <p:cBhvr>
                                        <p:cTn id="19" dur="1" fill="hold">
                                          <p:stCondLst>
                                            <p:cond delay="499"/>
                                          </p:stCondLst>
                                        </p:cTn>
                                        <p:tgtEl>
                                          <p:spTgt spid="40"/>
                                        </p:tgtEl>
                                        <p:attrNameLst>
                                          <p:attrName>style.visibility</p:attrName>
                                        </p:attrNameLst>
                                      </p:cBhvr>
                                      <p:to>
                                        <p:strVal val="hidden"/>
                                      </p:to>
                                    </p:set>
                                  </p:childTnLst>
                                </p:cTn>
                              </p:par>
                            </p:childTnLst>
                          </p:cTn>
                        </p:par>
                        <p:par>
                          <p:cTn id="20" fill="hold">
                            <p:stCondLst>
                              <p:cond delay="1050"/>
                            </p:stCondLst>
                            <p:childTnLst>
                              <p:par>
                                <p:cTn id="21" presetID="41" presetClass="exit" presetSubtype="0" fill="hold" grpId="0" nodeType="afterEffect">
                                  <p:stCondLst>
                                    <p:cond delay="0"/>
                                  </p:stCondLst>
                                  <p:iterate type="lt">
                                    <p:tmPct val="10000"/>
                                  </p:iterate>
                                  <p:childTnLst>
                                    <p:anim calcmode="lin" valueType="num">
                                      <p:cBhvr>
                                        <p:cTn id="22" dur="500"/>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3" dur="500"/>
                                        <p:tgtEl>
                                          <p:spTgt spid="30"/>
                                        </p:tgtEl>
                                        <p:attrNameLst>
                                          <p:attrName>ppt_y</p:attrName>
                                        </p:attrNameLst>
                                      </p:cBhvr>
                                      <p:tavLst>
                                        <p:tav tm="0">
                                          <p:val>
                                            <p:strVal val="ppt_y"/>
                                          </p:val>
                                        </p:tav>
                                        <p:tav tm="100000">
                                          <p:val>
                                            <p:strVal val="ppt_y"/>
                                          </p:val>
                                        </p:tav>
                                      </p:tavLst>
                                    </p:anim>
                                    <p:anim calcmode="lin" valueType="num">
                                      <p:cBhvr>
                                        <p:cTn id="24" dur="500"/>
                                        <p:tgtEl>
                                          <p:spTgt spid="30"/>
                                        </p:tgtEl>
                                        <p:attrNameLst>
                                          <p:attrName>ppt_h</p:attrName>
                                        </p:attrNameLst>
                                      </p:cBhvr>
                                      <p:tavLst>
                                        <p:tav tm="0">
                                          <p:val>
                                            <p:strVal val="ppt_h"/>
                                          </p:val>
                                        </p:tav>
                                        <p:tav tm="50000">
                                          <p:val>
                                            <p:strVal val="ppt_h+.01"/>
                                          </p:val>
                                        </p:tav>
                                        <p:tav tm="100000">
                                          <p:val>
                                            <p:strVal val="ppt_h/10"/>
                                          </p:val>
                                        </p:tav>
                                      </p:tavLst>
                                    </p:anim>
                                    <p:anim calcmode="lin" valueType="num">
                                      <p:cBhvr>
                                        <p:cTn id="25" dur="500"/>
                                        <p:tgtEl>
                                          <p:spTgt spid="30"/>
                                        </p:tgtEl>
                                        <p:attrNameLst>
                                          <p:attrName>ppt_w</p:attrName>
                                        </p:attrNameLst>
                                      </p:cBhvr>
                                      <p:tavLst>
                                        <p:tav tm="0">
                                          <p:val>
                                            <p:strVal val="ppt_w"/>
                                          </p:val>
                                        </p:tav>
                                        <p:tav tm="50000">
                                          <p:val>
                                            <p:strVal val="ppt_w+.01"/>
                                          </p:val>
                                        </p:tav>
                                        <p:tav tm="100000">
                                          <p:val>
                                            <p:strVal val="ppt_w/10"/>
                                          </p:val>
                                        </p:tav>
                                      </p:tavLst>
                                    </p:anim>
                                    <p:animEffect transition="out" filter="fade">
                                      <p:cBhvr>
                                        <p:cTn id="26" dur="500" tmFilter="0,0; .5, 0; 1, 1"/>
                                        <p:tgtEl>
                                          <p:spTgt spid="30"/>
                                        </p:tgtEl>
                                      </p:cBhvr>
                                    </p:animEffect>
                                    <p:set>
                                      <p:cBhvr>
                                        <p:cTn id="27" dur="1" fill="hold">
                                          <p:stCondLst>
                                            <p:cond delay="499"/>
                                          </p:stCondLst>
                                        </p:cTn>
                                        <p:tgtEl>
                                          <p:spTgt spid="30"/>
                                        </p:tgtEl>
                                        <p:attrNameLst>
                                          <p:attrName>style.visibility</p:attrName>
                                        </p:attrNameLst>
                                      </p:cBhvr>
                                      <p:to>
                                        <p:strVal val="hidden"/>
                                      </p:to>
                                    </p:set>
                                  </p:childTnLst>
                                </p:cTn>
                              </p:par>
                            </p:childTnLst>
                          </p:cTn>
                        </p:par>
                        <p:par>
                          <p:cTn id="28" fill="hold">
                            <p:stCondLst>
                              <p:cond delay="1550"/>
                            </p:stCondLst>
                            <p:childTnLst>
                              <p:par>
                                <p:cTn id="29" presetID="41" presetClass="exit" presetSubtype="0" fill="hold" grpId="0" nodeType="afterEffect">
                                  <p:stCondLst>
                                    <p:cond delay="0"/>
                                  </p:stCondLst>
                                  <p:iterate type="lt">
                                    <p:tmPct val="10000"/>
                                  </p:iterate>
                                  <p:childTnLst>
                                    <p:anim calcmode="lin" valueType="num">
                                      <p:cBhvr>
                                        <p:cTn id="30" dur="500"/>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31" dur="500"/>
                                        <p:tgtEl>
                                          <p:spTgt spid="31"/>
                                        </p:tgtEl>
                                        <p:attrNameLst>
                                          <p:attrName>ppt_y</p:attrName>
                                        </p:attrNameLst>
                                      </p:cBhvr>
                                      <p:tavLst>
                                        <p:tav tm="0">
                                          <p:val>
                                            <p:strVal val="ppt_y"/>
                                          </p:val>
                                        </p:tav>
                                        <p:tav tm="100000">
                                          <p:val>
                                            <p:strVal val="ppt_y"/>
                                          </p:val>
                                        </p:tav>
                                      </p:tavLst>
                                    </p:anim>
                                    <p:anim calcmode="lin" valueType="num">
                                      <p:cBhvr>
                                        <p:cTn id="32" dur="500"/>
                                        <p:tgtEl>
                                          <p:spTgt spid="31"/>
                                        </p:tgtEl>
                                        <p:attrNameLst>
                                          <p:attrName>ppt_h</p:attrName>
                                        </p:attrNameLst>
                                      </p:cBhvr>
                                      <p:tavLst>
                                        <p:tav tm="0">
                                          <p:val>
                                            <p:strVal val="ppt_h"/>
                                          </p:val>
                                        </p:tav>
                                        <p:tav tm="50000">
                                          <p:val>
                                            <p:strVal val="ppt_h+.01"/>
                                          </p:val>
                                        </p:tav>
                                        <p:tav tm="100000">
                                          <p:val>
                                            <p:strVal val="ppt_h/10"/>
                                          </p:val>
                                        </p:tav>
                                      </p:tavLst>
                                    </p:anim>
                                    <p:anim calcmode="lin" valueType="num">
                                      <p:cBhvr>
                                        <p:cTn id="33" dur="500"/>
                                        <p:tgtEl>
                                          <p:spTgt spid="31"/>
                                        </p:tgtEl>
                                        <p:attrNameLst>
                                          <p:attrName>ppt_w</p:attrName>
                                        </p:attrNameLst>
                                      </p:cBhvr>
                                      <p:tavLst>
                                        <p:tav tm="0">
                                          <p:val>
                                            <p:strVal val="ppt_w"/>
                                          </p:val>
                                        </p:tav>
                                        <p:tav tm="50000">
                                          <p:val>
                                            <p:strVal val="ppt_w+.01"/>
                                          </p:val>
                                        </p:tav>
                                        <p:tav tm="100000">
                                          <p:val>
                                            <p:strVal val="ppt_w/10"/>
                                          </p:val>
                                        </p:tav>
                                      </p:tavLst>
                                    </p:anim>
                                    <p:animEffect transition="out" filter="fade">
                                      <p:cBhvr>
                                        <p:cTn id="34" dur="500" tmFilter="0,0; .5, 0; 1, 1"/>
                                        <p:tgtEl>
                                          <p:spTgt spid="31"/>
                                        </p:tgtEl>
                                      </p:cBhvr>
                                    </p:animEffect>
                                    <p:set>
                                      <p:cBhvr>
                                        <p:cTn id="35" dur="1" fill="hold">
                                          <p:stCondLst>
                                            <p:cond delay="499"/>
                                          </p:stCondLst>
                                        </p:cTn>
                                        <p:tgtEl>
                                          <p:spTgt spid="31"/>
                                        </p:tgtEl>
                                        <p:attrNameLst>
                                          <p:attrName>style.visibility</p:attrName>
                                        </p:attrNameLst>
                                      </p:cBhvr>
                                      <p:to>
                                        <p:strVal val="hidden"/>
                                      </p:to>
                                    </p:set>
                                  </p:childTnLst>
                                </p:cTn>
                              </p:par>
                            </p:childTnLst>
                          </p:cTn>
                        </p:par>
                        <p:par>
                          <p:cTn id="36" fill="hold">
                            <p:stCondLst>
                              <p:cond delay="2050"/>
                            </p:stCondLst>
                            <p:childTnLst>
                              <p:par>
                                <p:cTn id="37" presetID="41" presetClass="exit" presetSubtype="0" fill="hold" grpId="0" nodeType="afterEffect">
                                  <p:stCondLst>
                                    <p:cond delay="0"/>
                                  </p:stCondLst>
                                  <p:iterate type="lt">
                                    <p:tmPct val="10000"/>
                                  </p:iterate>
                                  <p:childTnLst>
                                    <p:anim calcmode="lin" valueType="num">
                                      <p:cBhvr>
                                        <p:cTn id="38" dur="500"/>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39" dur="500"/>
                                        <p:tgtEl>
                                          <p:spTgt spid="32"/>
                                        </p:tgtEl>
                                        <p:attrNameLst>
                                          <p:attrName>ppt_y</p:attrName>
                                        </p:attrNameLst>
                                      </p:cBhvr>
                                      <p:tavLst>
                                        <p:tav tm="0">
                                          <p:val>
                                            <p:strVal val="ppt_y"/>
                                          </p:val>
                                        </p:tav>
                                        <p:tav tm="100000">
                                          <p:val>
                                            <p:strVal val="ppt_y"/>
                                          </p:val>
                                        </p:tav>
                                      </p:tavLst>
                                    </p:anim>
                                    <p:anim calcmode="lin" valueType="num">
                                      <p:cBhvr>
                                        <p:cTn id="40" dur="500"/>
                                        <p:tgtEl>
                                          <p:spTgt spid="32"/>
                                        </p:tgtEl>
                                        <p:attrNameLst>
                                          <p:attrName>ppt_h</p:attrName>
                                        </p:attrNameLst>
                                      </p:cBhvr>
                                      <p:tavLst>
                                        <p:tav tm="0">
                                          <p:val>
                                            <p:strVal val="ppt_h"/>
                                          </p:val>
                                        </p:tav>
                                        <p:tav tm="50000">
                                          <p:val>
                                            <p:strVal val="ppt_h+.01"/>
                                          </p:val>
                                        </p:tav>
                                        <p:tav tm="100000">
                                          <p:val>
                                            <p:strVal val="ppt_h/10"/>
                                          </p:val>
                                        </p:tav>
                                      </p:tavLst>
                                    </p:anim>
                                    <p:anim calcmode="lin" valueType="num">
                                      <p:cBhvr>
                                        <p:cTn id="41" dur="500"/>
                                        <p:tgtEl>
                                          <p:spTgt spid="32"/>
                                        </p:tgtEl>
                                        <p:attrNameLst>
                                          <p:attrName>ppt_w</p:attrName>
                                        </p:attrNameLst>
                                      </p:cBhvr>
                                      <p:tavLst>
                                        <p:tav tm="0">
                                          <p:val>
                                            <p:strVal val="ppt_w"/>
                                          </p:val>
                                        </p:tav>
                                        <p:tav tm="50000">
                                          <p:val>
                                            <p:strVal val="ppt_w+.01"/>
                                          </p:val>
                                        </p:tav>
                                        <p:tav tm="100000">
                                          <p:val>
                                            <p:strVal val="ppt_w/10"/>
                                          </p:val>
                                        </p:tav>
                                      </p:tavLst>
                                    </p:anim>
                                    <p:animEffect transition="out" filter="fade">
                                      <p:cBhvr>
                                        <p:cTn id="42" dur="500" tmFilter="0,0; .5, 0; 1, 1"/>
                                        <p:tgtEl>
                                          <p:spTgt spid="32"/>
                                        </p:tgtEl>
                                      </p:cBhvr>
                                    </p:animEffect>
                                    <p:set>
                                      <p:cBhvr>
                                        <p:cTn id="43" dur="1" fill="hold">
                                          <p:stCondLst>
                                            <p:cond delay="499"/>
                                          </p:stCondLst>
                                        </p:cTn>
                                        <p:tgtEl>
                                          <p:spTgt spid="32"/>
                                        </p:tgtEl>
                                        <p:attrNameLst>
                                          <p:attrName>style.visibility</p:attrName>
                                        </p:attrNameLst>
                                      </p:cBhvr>
                                      <p:to>
                                        <p:strVal val="hidden"/>
                                      </p:to>
                                    </p:set>
                                  </p:childTnLst>
                                </p:cTn>
                              </p:par>
                            </p:childTnLst>
                          </p:cTn>
                        </p:par>
                        <p:par>
                          <p:cTn id="44" fill="hold">
                            <p:stCondLst>
                              <p:cond delay="2550"/>
                            </p:stCondLst>
                            <p:childTnLst>
                              <p:par>
                                <p:cTn id="45" presetID="41" presetClass="exit" presetSubtype="0" fill="hold" grpId="0" nodeType="afterEffect">
                                  <p:stCondLst>
                                    <p:cond delay="0"/>
                                  </p:stCondLst>
                                  <p:iterate type="lt">
                                    <p:tmPct val="10000"/>
                                  </p:iterate>
                                  <p:childTnLst>
                                    <p:anim calcmode="lin" valueType="num">
                                      <p:cBhvr>
                                        <p:cTn id="46" dur="500"/>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47" dur="500"/>
                                        <p:tgtEl>
                                          <p:spTgt spid="33"/>
                                        </p:tgtEl>
                                        <p:attrNameLst>
                                          <p:attrName>ppt_y</p:attrName>
                                        </p:attrNameLst>
                                      </p:cBhvr>
                                      <p:tavLst>
                                        <p:tav tm="0">
                                          <p:val>
                                            <p:strVal val="ppt_y"/>
                                          </p:val>
                                        </p:tav>
                                        <p:tav tm="100000">
                                          <p:val>
                                            <p:strVal val="ppt_y"/>
                                          </p:val>
                                        </p:tav>
                                      </p:tavLst>
                                    </p:anim>
                                    <p:anim calcmode="lin" valueType="num">
                                      <p:cBhvr>
                                        <p:cTn id="48" dur="500"/>
                                        <p:tgtEl>
                                          <p:spTgt spid="33"/>
                                        </p:tgtEl>
                                        <p:attrNameLst>
                                          <p:attrName>ppt_h</p:attrName>
                                        </p:attrNameLst>
                                      </p:cBhvr>
                                      <p:tavLst>
                                        <p:tav tm="0">
                                          <p:val>
                                            <p:strVal val="ppt_h"/>
                                          </p:val>
                                        </p:tav>
                                        <p:tav tm="50000">
                                          <p:val>
                                            <p:strVal val="ppt_h+.01"/>
                                          </p:val>
                                        </p:tav>
                                        <p:tav tm="100000">
                                          <p:val>
                                            <p:strVal val="ppt_h/10"/>
                                          </p:val>
                                        </p:tav>
                                      </p:tavLst>
                                    </p:anim>
                                    <p:anim calcmode="lin" valueType="num">
                                      <p:cBhvr>
                                        <p:cTn id="49" dur="500"/>
                                        <p:tgtEl>
                                          <p:spTgt spid="33"/>
                                        </p:tgtEl>
                                        <p:attrNameLst>
                                          <p:attrName>ppt_w</p:attrName>
                                        </p:attrNameLst>
                                      </p:cBhvr>
                                      <p:tavLst>
                                        <p:tav tm="0">
                                          <p:val>
                                            <p:strVal val="ppt_w"/>
                                          </p:val>
                                        </p:tav>
                                        <p:tav tm="50000">
                                          <p:val>
                                            <p:strVal val="ppt_w+.01"/>
                                          </p:val>
                                        </p:tav>
                                        <p:tav tm="100000">
                                          <p:val>
                                            <p:strVal val="ppt_w/10"/>
                                          </p:val>
                                        </p:tav>
                                      </p:tavLst>
                                    </p:anim>
                                    <p:animEffect transition="out" filter="fade">
                                      <p:cBhvr>
                                        <p:cTn id="50" dur="500" tmFilter="0,0; .5, 0; 1, 1"/>
                                        <p:tgtEl>
                                          <p:spTgt spid="33"/>
                                        </p:tgtEl>
                                      </p:cBhvr>
                                    </p:animEffect>
                                    <p:set>
                                      <p:cBhvr>
                                        <p:cTn id="51" dur="1" fill="hold">
                                          <p:stCondLst>
                                            <p:cond delay="499"/>
                                          </p:stCondLst>
                                        </p:cTn>
                                        <p:tgtEl>
                                          <p:spTgt spid="33"/>
                                        </p:tgtEl>
                                        <p:attrNameLst>
                                          <p:attrName>style.visibility</p:attrName>
                                        </p:attrNameLst>
                                      </p:cBhvr>
                                      <p:to>
                                        <p:strVal val="hidden"/>
                                      </p:to>
                                    </p:set>
                                  </p:childTnLst>
                                </p:cTn>
                              </p:par>
                            </p:childTnLst>
                          </p:cTn>
                        </p:par>
                        <p:par>
                          <p:cTn id="52" fill="hold">
                            <p:stCondLst>
                              <p:cond delay="3050"/>
                            </p:stCondLst>
                            <p:childTnLst>
                              <p:par>
                                <p:cTn id="53" presetID="41" presetClass="exit" presetSubtype="0" fill="hold" grpId="0" nodeType="afterEffect">
                                  <p:stCondLst>
                                    <p:cond delay="0"/>
                                  </p:stCondLst>
                                  <p:iterate type="lt">
                                    <p:tmPct val="10000"/>
                                  </p:iterate>
                                  <p:childTnLst>
                                    <p:anim calcmode="lin" valueType="num">
                                      <p:cBhvr>
                                        <p:cTn id="54" dur="500"/>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55" dur="500"/>
                                        <p:tgtEl>
                                          <p:spTgt spid="34"/>
                                        </p:tgtEl>
                                        <p:attrNameLst>
                                          <p:attrName>ppt_y</p:attrName>
                                        </p:attrNameLst>
                                      </p:cBhvr>
                                      <p:tavLst>
                                        <p:tav tm="0">
                                          <p:val>
                                            <p:strVal val="ppt_y"/>
                                          </p:val>
                                        </p:tav>
                                        <p:tav tm="100000">
                                          <p:val>
                                            <p:strVal val="ppt_y"/>
                                          </p:val>
                                        </p:tav>
                                      </p:tavLst>
                                    </p:anim>
                                    <p:anim calcmode="lin" valueType="num">
                                      <p:cBhvr>
                                        <p:cTn id="56" dur="500"/>
                                        <p:tgtEl>
                                          <p:spTgt spid="34"/>
                                        </p:tgtEl>
                                        <p:attrNameLst>
                                          <p:attrName>ppt_h</p:attrName>
                                        </p:attrNameLst>
                                      </p:cBhvr>
                                      <p:tavLst>
                                        <p:tav tm="0">
                                          <p:val>
                                            <p:strVal val="ppt_h"/>
                                          </p:val>
                                        </p:tav>
                                        <p:tav tm="50000">
                                          <p:val>
                                            <p:strVal val="ppt_h+.01"/>
                                          </p:val>
                                        </p:tav>
                                        <p:tav tm="100000">
                                          <p:val>
                                            <p:strVal val="ppt_h/10"/>
                                          </p:val>
                                        </p:tav>
                                      </p:tavLst>
                                    </p:anim>
                                    <p:anim calcmode="lin" valueType="num">
                                      <p:cBhvr>
                                        <p:cTn id="57" dur="500"/>
                                        <p:tgtEl>
                                          <p:spTgt spid="34"/>
                                        </p:tgtEl>
                                        <p:attrNameLst>
                                          <p:attrName>ppt_w</p:attrName>
                                        </p:attrNameLst>
                                      </p:cBhvr>
                                      <p:tavLst>
                                        <p:tav tm="0">
                                          <p:val>
                                            <p:strVal val="ppt_w"/>
                                          </p:val>
                                        </p:tav>
                                        <p:tav tm="50000">
                                          <p:val>
                                            <p:strVal val="ppt_w+.01"/>
                                          </p:val>
                                        </p:tav>
                                        <p:tav tm="100000">
                                          <p:val>
                                            <p:strVal val="ppt_w/10"/>
                                          </p:val>
                                        </p:tav>
                                      </p:tavLst>
                                    </p:anim>
                                    <p:animEffect transition="out" filter="fade">
                                      <p:cBhvr>
                                        <p:cTn id="58" dur="500" tmFilter="0,0; .5, 0; 1, 1"/>
                                        <p:tgtEl>
                                          <p:spTgt spid="34"/>
                                        </p:tgtEl>
                                      </p:cBhvr>
                                    </p:animEffect>
                                    <p:set>
                                      <p:cBhvr>
                                        <p:cTn id="59" dur="1" fill="hold">
                                          <p:stCondLst>
                                            <p:cond delay="499"/>
                                          </p:stCondLst>
                                        </p:cTn>
                                        <p:tgtEl>
                                          <p:spTgt spid="34"/>
                                        </p:tgtEl>
                                        <p:attrNameLst>
                                          <p:attrName>style.visibility</p:attrName>
                                        </p:attrNameLst>
                                      </p:cBhvr>
                                      <p:to>
                                        <p:strVal val="hidden"/>
                                      </p:to>
                                    </p:set>
                                  </p:childTnLst>
                                </p:cTn>
                              </p:par>
                            </p:childTnLst>
                          </p:cTn>
                        </p:par>
                        <p:par>
                          <p:cTn id="60" fill="hold">
                            <p:stCondLst>
                              <p:cond delay="3550"/>
                            </p:stCondLst>
                            <p:childTnLst>
                              <p:par>
                                <p:cTn id="61" presetID="41" presetClass="exit" presetSubtype="0" fill="hold" grpId="0" nodeType="afterEffect">
                                  <p:stCondLst>
                                    <p:cond delay="0"/>
                                  </p:stCondLst>
                                  <p:iterate type="lt">
                                    <p:tmPct val="10000"/>
                                  </p:iterate>
                                  <p:childTnLst>
                                    <p:anim calcmode="lin" valueType="num">
                                      <p:cBhvr>
                                        <p:cTn id="62" dur="500"/>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63" dur="500"/>
                                        <p:tgtEl>
                                          <p:spTgt spid="35"/>
                                        </p:tgtEl>
                                        <p:attrNameLst>
                                          <p:attrName>ppt_y</p:attrName>
                                        </p:attrNameLst>
                                      </p:cBhvr>
                                      <p:tavLst>
                                        <p:tav tm="0">
                                          <p:val>
                                            <p:strVal val="ppt_y"/>
                                          </p:val>
                                        </p:tav>
                                        <p:tav tm="100000">
                                          <p:val>
                                            <p:strVal val="ppt_y"/>
                                          </p:val>
                                        </p:tav>
                                      </p:tavLst>
                                    </p:anim>
                                    <p:anim calcmode="lin" valueType="num">
                                      <p:cBhvr>
                                        <p:cTn id="64" dur="500"/>
                                        <p:tgtEl>
                                          <p:spTgt spid="35"/>
                                        </p:tgtEl>
                                        <p:attrNameLst>
                                          <p:attrName>ppt_h</p:attrName>
                                        </p:attrNameLst>
                                      </p:cBhvr>
                                      <p:tavLst>
                                        <p:tav tm="0">
                                          <p:val>
                                            <p:strVal val="ppt_h"/>
                                          </p:val>
                                        </p:tav>
                                        <p:tav tm="50000">
                                          <p:val>
                                            <p:strVal val="ppt_h+.01"/>
                                          </p:val>
                                        </p:tav>
                                        <p:tav tm="100000">
                                          <p:val>
                                            <p:strVal val="ppt_h/10"/>
                                          </p:val>
                                        </p:tav>
                                      </p:tavLst>
                                    </p:anim>
                                    <p:anim calcmode="lin" valueType="num">
                                      <p:cBhvr>
                                        <p:cTn id="65" dur="500"/>
                                        <p:tgtEl>
                                          <p:spTgt spid="35"/>
                                        </p:tgtEl>
                                        <p:attrNameLst>
                                          <p:attrName>ppt_w</p:attrName>
                                        </p:attrNameLst>
                                      </p:cBhvr>
                                      <p:tavLst>
                                        <p:tav tm="0">
                                          <p:val>
                                            <p:strVal val="ppt_w"/>
                                          </p:val>
                                        </p:tav>
                                        <p:tav tm="50000">
                                          <p:val>
                                            <p:strVal val="ppt_w+.01"/>
                                          </p:val>
                                        </p:tav>
                                        <p:tav tm="100000">
                                          <p:val>
                                            <p:strVal val="ppt_w/10"/>
                                          </p:val>
                                        </p:tav>
                                      </p:tavLst>
                                    </p:anim>
                                    <p:animEffect transition="out" filter="fade">
                                      <p:cBhvr>
                                        <p:cTn id="66" dur="500" tmFilter="0,0; .5, 0; 1, 1"/>
                                        <p:tgtEl>
                                          <p:spTgt spid="35"/>
                                        </p:tgtEl>
                                      </p:cBhvr>
                                    </p:animEffect>
                                    <p:set>
                                      <p:cBhvr>
                                        <p:cTn id="67" dur="1" fill="hold">
                                          <p:stCondLst>
                                            <p:cond delay="499"/>
                                          </p:stCondLst>
                                        </p:cTn>
                                        <p:tgtEl>
                                          <p:spTgt spid="35"/>
                                        </p:tgtEl>
                                        <p:attrNameLst>
                                          <p:attrName>style.visibility</p:attrName>
                                        </p:attrNameLst>
                                      </p:cBhvr>
                                      <p:to>
                                        <p:strVal val="hidden"/>
                                      </p:to>
                                    </p:set>
                                  </p:childTnLst>
                                </p:cTn>
                              </p:par>
                            </p:childTnLst>
                          </p:cTn>
                        </p:par>
                        <p:par>
                          <p:cTn id="68" fill="hold">
                            <p:stCondLst>
                              <p:cond delay="4050"/>
                            </p:stCondLst>
                            <p:childTnLst>
                              <p:par>
                                <p:cTn id="69" presetID="41" presetClass="exit" presetSubtype="0" fill="hold" grpId="0" nodeType="afterEffect">
                                  <p:stCondLst>
                                    <p:cond delay="0"/>
                                  </p:stCondLst>
                                  <p:iterate type="lt">
                                    <p:tmPct val="10000"/>
                                  </p:iterate>
                                  <p:childTnLst>
                                    <p:anim calcmode="lin" valueType="num">
                                      <p:cBhvr>
                                        <p:cTn id="70" dur="500"/>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71" dur="500"/>
                                        <p:tgtEl>
                                          <p:spTgt spid="36"/>
                                        </p:tgtEl>
                                        <p:attrNameLst>
                                          <p:attrName>ppt_y</p:attrName>
                                        </p:attrNameLst>
                                      </p:cBhvr>
                                      <p:tavLst>
                                        <p:tav tm="0">
                                          <p:val>
                                            <p:strVal val="ppt_y"/>
                                          </p:val>
                                        </p:tav>
                                        <p:tav tm="100000">
                                          <p:val>
                                            <p:strVal val="ppt_y"/>
                                          </p:val>
                                        </p:tav>
                                      </p:tavLst>
                                    </p:anim>
                                    <p:anim calcmode="lin" valueType="num">
                                      <p:cBhvr>
                                        <p:cTn id="72" dur="500"/>
                                        <p:tgtEl>
                                          <p:spTgt spid="36"/>
                                        </p:tgtEl>
                                        <p:attrNameLst>
                                          <p:attrName>ppt_h</p:attrName>
                                        </p:attrNameLst>
                                      </p:cBhvr>
                                      <p:tavLst>
                                        <p:tav tm="0">
                                          <p:val>
                                            <p:strVal val="ppt_h"/>
                                          </p:val>
                                        </p:tav>
                                        <p:tav tm="50000">
                                          <p:val>
                                            <p:strVal val="ppt_h+.01"/>
                                          </p:val>
                                        </p:tav>
                                        <p:tav tm="100000">
                                          <p:val>
                                            <p:strVal val="ppt_h/10"/>
                                          </p:val>
                                        </p:tav>
                                      </p:tavLst>
                                    </p:anim>
                                    <p:anim calcmode="lin" valueType="num">
                                      <p:cBhvr>
                                        <p:cTn id="73" dur="500"/>
                                        <p:tgtEl>
                                          <p:spTgt spid="36"/>
                                        </p:tgtEl>
                                        <p:attrNameLst>
                                          <p:attrName>ppt_w</p:attrName>
                                        </p:attrNameLst>
                                      </p:cBhvr>
                                      <p:tavLst>
                                        <p:tav tm="0">
                                          <p:val>
                                            <p:strVal val="ppt_w"/>
                                          </p:val>
                                        </p:tav>
                                        <p:tav tm="50000">
                                          <p:val>
                                            <p:strVal val="ppt_w+.01"/>
                                          </p:val>
                                        </p:tav>
                                        <p:tav tm="100000">
                                          <p:val>
                                            <p:strVal val="ppt_w/10"/>
                                          </p:val>
                                        </p:tav>
                                      </p:tavLst>
                                    </p:anim>
                                    <p:animEffect transition="out" filter="fade">
                                      <p:cBhvr>
                                        <p:cTn id="74" dur="500" tmFilter="0,0; .5, 0; 1, 1"/>
                                        <p:tgtEl>
                                          <p:spTgt spid="36"/>
                                        </p:tgtEl>
                                      </p:cBhvr>
                                    </p:animEffect>
                                    <p:set>
                                      <p:cBhvr>
                                        <p:cTn id="75" dur="1" fill="hold">
                                          <p:stCondLst>
                                            <p:cond delay="499"/>
                                          </p:stCondLst>
                                        </p:cTn>
                                        <p:tgtEl>
                                          <p:spTgt spid="36"/>
                                        </p:tgtEl>
                                        <p:attrNameLst>
                                          <p:attrName>style.visibility</p:attrName>
                                        </p:attrNameLst>
                                      </p:cBhvr>
                                      <p:to>
                                        <p:strVal val="hidden"/>
                                      </p:to>
                                    </p:set>
                                  </p:childTnLst>
                                </p:cTn>
                              </p:par>
                            </p:childTnLst>
                          </p:cTn>
                        </p:par>
                        <p:par>
                          <p:cTn id="76" fill="hold">
                            <p:stCondLst>
                              <p:cond delay="4550"/>
                            </p:stCondLst>
                            <p:childTnLst>
                              <p:par>
                                <p:cTn id="77" presetID="41" presetClass="exit" presetSubtype="0" fill="hold" grpId="0" nodeType="afterEffect">
                                  <p:stCondLst>
                                    <p:cond delay="0"/>
                                  </p:stCondLst>
                                  <p:iterate type="lt">
                                    <p:tmPct val="10000"/>
                                  </p:iterate>
                                  <p:childTnLst>
                                    <p:anim calcmode="lin" valueType="num">
                                      <p:cBhvr>
                                        <p:cTn id="78" dur="500"/>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79" dur="500"/>
                                        <p:tgtEl>
                                          <p:spTgt spid="37"/>
                                        </p:tgtEl>
                                        <p:attrNameLst>
                                          <p:attrName>ppt_y</p:attrName>
                                        </p:attrNameLst>
                                      </p:cBhvr>
                                      <p:tavLst>
                                        <p:tav tm="0">
                                          <p:val>
                                            <p:strVal val="ppt_y"/>
                                          </p:val>
                                        </p:tav>
                                        <p:tav tm="100000">
                                          <p:val>
                                            <p:strVal val="ppt_y"/>
                                          </p:val>
                                        </p:tav>
                                      </p:tavLst>
                                    </p:anim>
                                    <p:anim calcmode="lin" valueType="num">
                                      <p:cBhvr>
                                        <p:cTn id="80" dur="500"/>
                                        <p:tgtEl>
                                          <p:spTgt spid="37"/>
                                        </p:tgtEl>
                                        <p:attrNameLst>
                                          <p:attrName>ppt_h</p:attrName>
                                        </p:attrNameLst>
                                      </p:cBhvr>
                                      <p:tavLst>
                                        <p:tav tm="0">
                                          <p:val>
                                            <p:strVal val="ppt_h"/>
                                          </p:val>
                                        </p:tav>
                                        <p:tav tm="50000">
                                          <p:val>
                                            <p:strVal val="ppt_h+.01"/>
                                          </p:val>
                                        </p:tav>
                                        <p:tav tm="100000">
                                          <p:val>
                                            <p:strVal val="ppt_h/10"/>
                                          </p:val>
                                        </p:tav>
                                      </p:tavLst>
                                    </p:anim>
                                    <p:anim calcmode="lin" valueType="num">
                                      <p:cBhvr>
                                        <p:cTn id="81" dur="500"/>
                                        <p:tgtEl>
                                          <p:spTgt spid="37"/>
                                        </p:tgtEl>
                                        <p:attrNameLst>
                                          <p:attrName>ppt_w</p:attrName>
                                        </p:attrNameLst>
                                      </p:cBhvr>
                                      <p:tavLst>
                                        <p:tav tm="0">
                                          <p:val>
                                            <p:strVal val="ppt_w"/>
                                          </p:val>
                                        </p:tav>
                                        <p:tav tm="50000">
                                          <p:val>
                                            <p:strVal val="ppt_w+.01"/>
                                          </p:val>
                                        </p:tav>
                                        <p:tav tm="100000">
                                          <p:val>
                                            <p:strVal val="ppt_w/10"/>
                                          </p:val>
                                        </p:tav>
                                      </p:tavLst>
                                    </p:anim>
                                    <p:animEffect transition="out" filter="fade">
                                      <p:cBhvr>
                                        <p:cTn id="82" dur="500" tmFilter="0,0; .5, 0; 1, 1"/>
                                        <p:tgtEl>
                                          <p:spTgt spid="37"/>
                                        </p:tgtEl>
                                      </p:cBhvr>
                                    </p:animEffect>
                                    <p:set>
                                      <p:cBhvr>
                                        <p:cTn id="83" dur="1" fill="hold">
                                          <p:stCondLst>
                                            <p:cond delay="499"/>
                                          </p:stCondLst>
                                        </p:cTn>
                                        <p:tgtEl>
                                          <p:spTgt spid="37"/>
                                        </p:tgtEl>
                                        <p:attrNameLst>
                                          <p:attrName>style.visibility</p:attrName>
                                        </p:attrNameLst>
                                      </p:cBhvr>
                                      <p:to>
                                        <p:strVal val="hidden"/>
                                      </p:to>
                                    </p:set>
                                  </p:childTnLst>
                                </p:cTn>
                              </p:par>
                              <p:par>
                                <p:cTn id="84" presetID="10" presetClass="entr" presetSubtype="0" fill="hold" grpId="0" nodeType="withEffect">
                                  <p:stCondLst>
                                    <p:cond delay="0"/>
                                  </p:stCondLst>
                                  <p:childTnLst>
                                    <p:set>
                                      <p:cBhvr>
                                        <p:cTn id="85" dur="1" fill="hold">
                                          <p:stCondLst>
                                            <p:cond delay="0"/>
                                          </p:stCondLst>
                                        </p:cTn>
                                        <p:tgtEl>
                                          <p:spTgt spid="42"/>
                                        </p:tgtEl>
                                        <p:attrNameLst>
                                          <p:attrName>style.visibility</p:attrName>
                                        </p:attrNameLst>
                                      </p:cBhvr>
                                      <p:to>
                                        <p:strVal val="visible"/>
                                      </p:to>
                                    </p:set>
                                    <p:animEffect transition="in" filter="fade">
                                      <p:cBhvr>
                                        <p:cTn id="86" dur="500"/>
                                        <p:tgtEl>
                                          <p:spTgt spid="42"/>
                                        </p:tgtEl>
                                      </p:cBhvr>
                                    </p:animEffect>
                                  </p:childTnLst>
                                </p:cTn>
                              </p:par>
                              <p:par>
                                <p:cTn id="87" presetID="26" presetClass="emph" presetSubtype="0" repeatCount="5000" fill="hold" grpId="1" nodeType="withEffect">
                                  <p:stCondLst>
                                    <p:cond delay="0"/>
                                  </p:stCondLst>
                                  <p:childTnLst>
                                    <p:animEffect transition="out" filter="fade">
                                      <p:cBhvr>
                                        <p:cTn id="88" dur="500" tmFilter="0, 0; .2, .5; .8, .5; 1, 0"/>
                                        <p:tgtEl>
                                          <p:spTgt spid="42"/>
                                        </p:tgtEl>
                                      </p:cBhvr>
                                    </p:animEffect>
                                    <p:animScale>
                                      <p:cBhvr>
                                        <p:cTn id="89" dur="250" autoRev="1" fill="hold"/>
                                        <p:tgtEl>
                                          <p:spTgt spid="42"/>
                                        </p:tgtEl>
                                      </p:cBhvr>
                                      <p:by x="105000" y="105000"/>
                                    </p:animScale>
                                  </p:childTnLst>
                                </p:cTn>
                              </p:par>
                            </p:childTnLst>
                          </p:cTn>
                        </p:par>
                      </p:childTnLst>
                    </p:cTn>
                  </p:par>
                  <p:par>
                    <p:cTn id="90" fill="hold">
                      <p:stCondLst>
                        <p:cond delay="indefinite"/>
                      </p:stCondLst>
                      <p:childTnLst>
                        <p:par>
                          <p:cTn id="91" fill="hold">
                            <p:stCondLst>
                              <p:cond delay="0"/>
                            </p:stCondLst>
                            <p:childTnLst>
                              <p:par>
                                <p:cTn id="92" presetID="26" presetClass="emph" presetSubtype="0" fill="hold" grpId="0" nodeType="clickEffect">
                                  <p:stCondLst>
                                    <p:cond delay="0"/>
                                  </p:stCondLst>
                                  <p:childTnLst>
                                    <p:animEffect transition="out" filter="fade">
                                      <p:cBhvr>
                                        <p:cTn id="93" dur="500" tmFilter="0, 0; .2, .5; .8, .5; 1, 0"/>
                                        <p:tgtEl>
                                          <p:spTgt spid="41"/>
                                        </p:tgtEl>
                                      </p:cBhvr>
                                    </p:animEffect>
                                    <p:animScale>
                                      <p:cBhvr>
                                        <p:cTn id="94" dur="250" autoRev="1" fill="hold"/>
                                        <p:tgtEl>
                                          <p:spTgt spid="41"/>
                                        </p:tgtEl>
                                      </p:cBhvr>
                                      <p:by x="105000" y="105000"/>
                                    </p:animScale>
                                  </p:childTnLst>
                                </p:cTn>
                              </p:par>
                            </p:childTnLst>
                          </p:cTn>
                        </p:par>
                      </p:childTnLst>
                    </p:cTn>
                  </p:par>
                  <p:par>
                    <p:cTn id="95" fill="hold">
                      <p:stCondLst>
                        <p:cond delay="indefinite"/>
                      </p:stCondLst>
                      <p:childTnLst>
                        <p:par>
                          <p:cTn id="96" fill="hold">
                            <p:stCondLst>
                              <p:cond delay="0"/>
                            </p:stCondLst>
                            <p:childTnLst>
                              <p:par>
                                <p:cTn id="97" presetID="6" presetClass="entr" presetSubtype="16" fill="hold" grpId="0" nodeType="clickEffect">
                                  <p:stCondLst>
                                    <p:cond delay="0"/>
                                  </p:stCondLst>
                                  <p:childTnLst>
                                    <p:set>
                                      <p:cBhvr>
                                        <p:cTn id="98" dur="1" fill="hold">
                                          <p:stCondLst>
                                            <p:cond delay="0"/>
                                          </p:stCondLst>
                                        </p:cTn>
                                        <p:tgtEl>
                                          <p:spTgt spid="3"/>
                                        </p:tgtEl>
                                        <p:attrNameLst>
                                          <p:attrName>style.visibility</p:attrName>
                                        </p:attrNameLst>
                                      </p:cBhvr>
                                      <p:to>
                                        <p:strVal val="visible"/>
                                      </p:to>
                                    </p:set>
                                    <p:animEffect transition="in" filter="circle(in)">
                                      <p:cBhvr>
                                        <p:cTn id="99"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p:bldP spid="42" grpId="1"/>
      <p:bldP spid="30" grpId="0" animBg="1"/>
      <p:bldP spid="31" grpId="0" animBg="1"/>
      <p:bldP spid="32" grpId="0" animBg="1"/>
      <p:bldP spid="33" grpId="0" animBg="1"/>
      <p:bldP spid="34" grpId="0" animBg="1"/>
      <p:bldP spid="35" grpId="0" animBg="1"/>
      <p:bldP spid="36" grpId="0" animBg="1"/>
      <p:bldP spid="37" grpId="0" animBg="1"/>
      <p:bldP spid="39" grpId="0" animBg="1"/>
      <p:bldP spid="40" grpId="0" animBg="1"/>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1" name="Rounded Rectangle 40">
            <a:hlinkClick r:id="rId5" action="ppaction://hlinksldjump"/>
          </p:cNvPr>
          <p:cNvSpPr/>
          <p:nvPr/>
        </p:nvSpPr>
        <p:spPr>
          <a:xfrm>
            <a:off x="1579419" y="5257800"/>
            <a:ext cx="9042400" cy="1016000"/>
          </a:xfrm>
          <a:prstGeom prst="round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133" b="1">
                <a:solidFill>
                  <a:srgbClr val="FFFF00"/>
                </a:solidFill>
                <a:latin typeface="Times New Roman" pitchFamily="18" charset="0"/>
                <a:cs typeface="Times New Roman" pitchFamily="18" charset="0"/>
              </a:rPr>
              <a:t>THỜI GIAN</a:t>
            </a:r>
          </a:p>
        </p:txBody>
      </p:sp>
      <p:sp>
        <p:nvSpPr>
          <p:cNvPr id="42" name="Rectangle 41"/>
          <p:cNvSpPr/>
          <p:nvPr/>
        </p:nvSpPr>
        <p:spPr>
          <a:xfrm>
            <a:off x="3155453" y="5247884"/>
            <a:ext cx="5890343" cy="1025987"/>
          </a:xfrm>
          <a:prstGeom prst="rect">
            <a:avLst/>
          </a:prstGeom>
          <a:noFill/>
        </p:spPr>
        <p:txBody>
          <a:bodyPr wrap="square" lIns="121920" tIns="60960" rIns="121920" bIns="60960">
            <a:spAutoFit/>
          </a:bodyPr>
          <a:lstStyle/>
          <a:p>
            <a:pPr algn="ctr"/>
            <a:r>
              <a:rPr lang="en-US" sz="5867">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HẾT GIỜ</a:t>
            </a:r>
          </a:p>
        </p:txBody>
      </p:sp>
      <p:sp>
        <p:nvSpPr>
          <p:cNvPr id="30" name="Rectangle 29"/>
          <p:cNvSpPr/>
          <p:nvPr/>
        </p:nvSpPr>
        <p:spPr>
          <a:xfrm>
            <a:off x="48475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8</a:t>
            </a:r>
          </a:p>
        </p:txBody>
      </p:sp>
      <p:sp>
        <p:nvSpPr>
          <p:cNvPr id="31" name="Rectangle 30"/>
          <p:cNvSpPr/>
          <p:nvPr/>
        </p:nvSpPr>
        <p:spPr>
          <a:xfrm>
            <a:off x="55587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7</a:t>
            </a:r>
          </a:p>
        </p:txBody>
      </p:sp>
      <p:sp>
        <p:nvSpPr>
          <p:cNvPr id="32" name="Rectangle 31"/>
          <p:cNvSpPr/>
          <p:nvPr/>
        </p:nvSpPr>
        <p:spPr>
          <a:xfrm>
            <a:off x="62699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6</a:t>
            </a:r>
          </a:p>
        </p:txBody>
      </p:sp>
      <p:sp>
        <p:nvSpPr>
          <p:cNvPr id="33" name="Rectangle 32"/>
          <p:cNvSpPr/>
          <p:nvPr/>
        </p:nvSpPr>
        <p:spPr>
          <a:xfrm>
            <a:off x="69811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5</a:t>
            </a:r>
          </a:p>
        </p:txBody>
      </p:sp>
      <p:sp>
        <p:nvSpPr>
          <p:cNvPr id="34" name="Rectangle 33"/>
          <p:cNvSpPr/>
          <p:nvPr/>
        </p:nvSpPr>
        <p:spPr>
          <a:xfrm>
            <a:off x="76923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4</a:t>
            </a:r>
          </a:p>
        </p:txBody>
      </p:sp>
      <p:sp>
        <p:nvSpPr>
          <p:cNvPr id="35" name="Rectangle 34"/>
          <p:cNvSpPr/>
          <p:nvPr/>
        </p:nvSpPr>
        <p:spPr>
          <a:xfrm>
            <a:off x="84035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3</a:t>
            </a:r>
          </a:p>
        </p:txBody>
      </p:sp>
      <p:sp>
        <p:nvSpPr>
          <p:cNvPr id="36" name="Rectangle 35"/>
          <p:cNvSpPr/>
          <p:nvPr/>
        </p:nvSpPr>
        <p:spPr>
          <a:xfrm>
            <a:off x="91147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2</a:t>
            </a:r>
          </a:p>
        </p:txBody>
      </p:sp>
      <p:sp>
        <p:nvSpPr>
          <p:cNvPr id="37" name="Rectangle 36"/>
          <p:cNvSpPr/>
          <p:nvPr/>
        </p:nvSpPr>
        <p:spPr>
          <a:xfrm>
            <a:off x="98259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1</a:t>
            </a:r>
          </a:p>
        </p:txBody>
      </p:sp>
      <p:sp>
        <p:nvSpPr>
          <p:cNvPr id="39" name="Rectangle 38"/>
          <p:cNvSpPr/>
          <p:nvPr/>
        </p:nvSpPr>
        <p:spPr>
          <a:xfrm>
            <a:off x="34251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10</a:t>
            </a:r>
          </a:p>
        </p:txBody>
      </p:sp>
      <p:sp>
        <p:nvSpPr>
          <p:cNvPr id="40" name="Rectangle 39"/>
          <p:cNvSpPr/>
          <p:nvPr/>
        </p:nvSpPr>
        <p:spPr>
          <a:xfrm>
            <a:off x="41363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9</a:t>
            </a:r>
          </a:p>
        </p:txBody>
      </p:sp>
      <p:sp>
        <p:nvSpPr>
          <p:cNvPr id="17" name="Rectangle 16"/>
          <p:cNvSpPr/>
          <p:nvPr/>
        </p:nvSpPr>
        <p:spPr>
          <a:xfrm>
            <a:off x="1282131" y="0"/>
            <a:ext cx="9915525" cy="769441"/>
          </a:xfrm>
          <a:prstGeom prst="rect">
            <a:avLst/>
          </a:prstGeom>
          <a:solidFill>
            <a:schemeClr val="accent4">
              <a:lumMod val="20000"/>
              <a:lumOff val="80000"/>
            </a:schemeClr>
          </a:solidFill>
          <a:ln>
            <a:noFill/>
          </a:ln>
          <a:effectLst>
            <a:outerShdw blurRad="50800" dist="38100" dir="5400000" algn="t" rotWithShape="0">
              <a:prstClr val="black">
                <a:alpha val="40000"/>
              </a:prstClr>
            </a:outerShdw>
          </a:effectLst>
        </p:spPr>
        <p:txBody>
          <a:bodyPr wrap="square">
            <a:spAutoFit/>
          </a:bodyPr>
          <a:lstStyle/>
          <a:p>
            <a:pPr algn="ctr"/>
            <a:r>
              <a:rPr lang="en-US" sz="4400" b="1" dirty="0" err="1">
                <a:solidFill>
                  <a:srgbClr val="0070C0"/>
                </a:solidFill>
              </a:rPr>
              <a:t>Em</a:t>
            </a:r>
            <a:r>
              <a:rPr lang="en-US" sz="4400" b="1" dirty="0">
                <a:solidFill>
                  <a:srgbClr val="0070C0"/>
                </a:solidFill>
              </a:rPr>
              <a:t> </a:t>
            </a:r>
            <a:r>
              <a:rPr lang="en-US" sz="4400" b="1" dirty="0" err="1">
                <a:solidFill>
                  <a:srgbClr val="0070C0"/>
                </a:solidFill>
              </a:rPr>
              <a:t>hãy</a:t>
            </a:r>
            <a:r>
              <a:rPr lang="en-US" sz="4400" b="1" dirty="0">
                <a:solidFill>
                  <a:srgbClr val="0070C0"/>
                </a:solidFill>
              </a:rPr>
              <a:t> </a:t>
            </a:r>
            <a:r>
              <a:rPr lang="en-US" sz="4400" b="1" dirty="0" err="1">
                <a:solidFill>
                  <a:srgbClr val="0070C0"/>
                </a:solidFill>
              </a:rPr>
              <a:t>cho</a:t>
            </a:r>
            <a:r>
              <a:rPr lang="en-US" sz="4400" b="1" dirty="0">
                <a:solidFill>
                  <a:srgbClr val="0070C0"/>
                </a:solidFill>
              </a:rPr>
              <a:t> </a:t>
            </a:r>
            <a:r>
              <a:rPr lang="en-US" sz="4400" b="1" dirty="0" err="1">
                <a:solidFill>
                  <a:srgbClr val="0070C0"/>
                </a:solidFill>
              </a:rPr>
              <a:t>biết</a:t>
            </a:r>
            <a:r>
              <a:rPr lang="en-US" sz="4400" b="1" dirty="0">
                <a:solidFill>
                  <a:srgbClr val="0070C0"/>
                </a:solidFill>
              </a:rPr>
              <a:t> </a:t>
            </a:r>
            <a:r>
              <a:rPr lang="en-US" sz="4400" b="1" dirty="0" err="1">
                <a:solidFill>
                  <a:srgbClr val="0070C0"/>
                </a:solidFill>
              </a:rPr>
              <a:t>đây</a:t>
            </a:r>
            <a:r>
              <a:rPr lang="en-US" sz="4400" b="1" dirty="0">
                <a:solidFill>
                  <a:srgbClr val="0070C0"/>
                </a:solidFill>
              </a:rPr>
              <a:t> </a:t>
            </a:r>
            <a:r>
              <a:rPr lang="en-US" sz="4400" b="1" dirty="0" err="1">
                <a:solidFill>
                  <a:srgbClr val="0070C0"/>
                </a:solidFill>
              </a:rPr>
              <a:t>là</a:t>
            </a:r>
            <a:r>
              <a:rPr lang="en-US" sz="4400" b="1" dirty="0">
                <a:solidFill>
                  <a:srgbClr val="0070C0"/>
                </a:solidFill>
              </a:rPr>
              <a:t> di </a:t>
            </a:r>
            <a:r>
              <a:rPr lang="en-US" sz="4400" b="1" dirty="0" err="1">
                <a:solidFill>
                  <a:srgbClr val="0070C0"/>
                </a:solidFill>
              </a:rPr>
              <a:t>tích</a:t>
            </a:r>
            <a:r>
              <a:rPr lang="en-US" sz="4400" b="1" dirty="0">
                <a:solidFill>
                  <a:srgbClr val="0070C0"/>
                </a:solidFill>
              </a:rPr>
              <a:t> </a:t>
            </a:r>
            <a:r>
              <a:rPr lang="en-US" sz="4400" b="1" dirty="0" err="1">
                <a:solidFill>
                  <a:srgbClr val="0070C0"/>
                </a:solidFill>
              </a:rPr>
              <a:t>lịch</a:t>
            </a:r>
            <a:r>
              <a:rPr lang="en-US" sz="4400" b="1" dirty="0">
                <a:solidFill>
                  <a:srgbClr val="0070C0"/>
                </a:solidFill>
              </a:rPr>
              <a:t> </a:t>
            </a:r>
            <a:r>
              <a:rPr lang="en-US" sz="4400" b="1" dirty="0" err="1">
                <a:solidFill>
                  <a:srgbClr val="0070C0"/>
                </a:solidFill>
              </a:rPr>
              <a:t>sử</a:t>
            </a:r>
            <a:r>
              <a:rPr lang="en-US" sz="4400" b="1" dirty="0">
                <a:solidFill>
                  <a:srgbClr val="0070C0"/>
                </a:solidFill>
              </a:rPr>
              <a:t> </a:t>
            </a:r>
            <a:r>
              <a:rPr lang="en-US" sz="4400" b="1" dirty="0" err="1">
                <a:solidFill>
                  <a:srgbClr val="0070C0"/>
                </a:solidFill>
              </a:rPr>
              <a:t>nào</a:t>
            </a:r>
            <a:r>
              <a:rPr lang="en-US" sz="4400" b="1" dirty="0">
                <a:solidFill>
                  <a:srgbClr val="0070C0"/>
                </a:solidFill>
              </a:rPr>
              <a:t>?</a:t>
            </a:r>
          </a:p>
        </p:txBody>
      </p:sp>
      <p:sp>
        <p:nvSpPr>
          <p:cNvPr id="3" name="Rectangle 2"/>
          <p:cNvSpPr/>
          <p:nvPr/>
        </p:nvSpPr>
        <p:spPr>
          <a:xfrm>
            <a:off x="1590126" y="5345378"/>
            <a:ext cx="9042400" cy="830997"/>
          </a:xfrm>
          <a:prstGeom prst="rect">
            <a:avLst/>
          </a:prstGeom>
          <a:solidFill>
            <a:schemeClr val="accent5">
              <a:lumMod val="75000"/>
            </a:schemeClr>
          </a:solidFill>
        </p:spPr>
        <p:txBody>
          <a:bodyPr wrap="square">
            <a:spAutoFit/>
          </a:bodyPr>
          <a:lstStyle/>
          <a:p>
            <a:pPr algn="ctr"/>
            <a:r>
              <a:rPr lang="en-GB" sz="4800" b="1" dirty="0" err="1" smtClean="0">
                <a:solidFill>
                  <a:schemeClr val="accent4">
                    <a:lumMod val="40000"/>
                    <a:lumOff val="60000"/>
                  </a:schemeClr>
                </a:solidFill>
              </a:rPr>
              <a:t>Bến</a:t>
            </a:r>
            <a:r>
              <a:rPr lang="en-GB" sz="4800" b="1" dirty="0" smtClean="0">
                <a:solidFill>
                  <a:schemeClr val="accent4">
                    <a:lumMod val="40000"/>
                    <a:lumOff val="60000"/>
                  </a:schemeClr>
                </a:solidFill>
              </a:rPr>
              <a:t> </a:t>
            </a:r>
            <a:r>
              <a:rPr lang="en-GB" sz="4800" b="1" dirty="0" err="1" smtClean="0">
                <a:solidFill>
                  <a:schemeClr val="accent4">
                    <a:lumMod val="40000"/>
                    <a:lumOff val="60000"/>
                  </a:schemeClr>
                </a:solidFill>
              </a:rPr>
              <a:t>Nhà</a:t>
            </a:r>
            <a:r>
              <a:rPr lang="en-GB" sz="4800" b="1" dirty="0" smtClean="0">
                <a:solidFill>
                  <a:schemeClr val="accent4">
                    <a:lumMod val="40000"/>
                    <a:lumOff val="60000"/>
                  </a:schemeClr>
                </a:solidFill>
              </a:rPr>
              <a:t> </a:t>
            </a:r>
            <a:r>
              <a:rPr lang="en-GB" sz="4800" b="1" dirty="0" err="1" smtClean="0">
                <a:solidFill>
                  <a:schemeClr val="accent4">
                    <a:lumMod val="40000"/>
                    <a:lumOff val="60000"/>
                  </a:schemeClr>
                </a:solidFill>
              </a:rPr>
              <a:t>Rồng</a:t>
            </a:r>
            <a:endParaRPr lang="en-US" sz="4800" b="1" dirty="0">
              <a:solidFill>
                <a:schemeClr val="accent4">
                  <a:lumMod val="40000"/>
                  <a:lumOff val="60000"/>
                </a:schemeClr>
              </a:solidFill>
            </a:endParaRPr>
          </a:p>
        </p:txBody>
      </p:sp>
      <p:pic>
        <p:nvPicPr>
          <p:cNvPr id="19" name="Picture 18" descr="di tích lịch sử ở thành phố Hồ Chí Min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00201" y="869573"/>
            <a:ext cx="9021618" cy="42733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80299461"/>
      </p:ext>
    </p:extLst>
  </p:cSld>
  <p:clrMapOvr>
    <a:masterClrMapping/>
  </p:clrMapOvr>
  <mc:AlternateContent xmlns:mc="http://schemas.openxmlformats.org/markup-compatibility/2006" xmlns:p14="http://schemas.microsoft.com/office/powerpoint/2010/main">
    <mc:Choice Requires="p14">
      <p:transition spd="slow" p14:dur="1250" advTm="24809">
        <p14:switch dir="r"/>
        <p:sndAc>
          <p:stSnd>
            <p:snd r:embed="rId3" name="chimes.wav"/>
          </p:stSnd>
        </p:sndAc>
      </p:transition>
    </mc:Choice>
    <mc:Fallback xmlns="">
      <p:transition spd="slow" advTm="24809">
        <p:fade/>
        <p:sndAc>
          <p:stSnd>
            <p:snd r:embed="rId10"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xit" presetSubtype="0" fill="hold" grpId="0" nodeType="clickEffect">
                                  <p:stCondLst>
                                    <p:cond delay="0"/>
                                  </p:stCondLst>
                                  <p:iterate type="lt">
                                    <p:tmPct val="10000"/>
                                  </p:iterate>
                                  <p:childTnLst>
                                    <p:anim calcmode="lin" valueType="num">
                                      <p:cBhvr>
                                        <p:cTn id="6" dur="500"/>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7" dur="500"/>
                                        <p:tgtEl>
                                          <p:spTgt spid="39"/>
                                        </p:tgtEl>
                                        <p:attrNameLst>
                                          <p:attrName>ppt_y</p:attrName>
                                        </p:attrNameLst>
                                      </p:cBhvr>
                                      <p:tavLst>
                                        <p:tav tm="0">
                                          <p:val>
                                            <p:strVal val="ppt_y"/>
                                          </p:val>
                                        </p:tav>
                                        <p:tav tm="100000">
                                          <p:val>
                                            <p:strVal val="ppt_y"/>
                                          </p:val>
                                        </p:tav>
                                      </p:tavLst>
                                    </p:anim>
                                    <p:anim calcmode="lin" valueType="num">
                                      <p:cBhvr>
                                        <p:cTn id="8" dur="500"/>
                                        <p:tgtEl>
                                          <p:spTgt spid="39"/>
                                        </p:tgtEl>
                                        <p:attrNameLst>
                                          <p:attrName>ppt_h</p:attrName>
                                        </p:attrNameLst>
                                      </p:cBhvr>
                                      <p:tavLst>
                                        <p:tav tm="0">
                                          <p:val>
                                            <p:strVal val="ppt_h"/>
                                          </p:val>
                                        </p:tav>
                                        <p:tav tm="50000">
                                          <p:val>
                                            <p:strVal val="ppt_h+.01"/>
                                          </p:val>
                                        </p:tav>
                                        <p:tav tm="100000">
                                          <p:val>
                                            <p:strVal val="ppt_h/10"/>
                                          </p:val>
                                        </p:tav>
                                      </p:tavLst>
                                    </p:anim>
                                    <p:anim calcmode="lin" valueType="num">
                                      <p:cBhvr>
                                        <p:cTn id="9" dur="500"/>
                                        <p:tgtEl>
                                          <p:spTgt spid="39"/>
                                        </p:tgtEl>
                                        <p:attrNameLst>
                                          <p:attrName>ppt_w</p:attrName>
                                        </p:attrNameLst>
                                      </p:cBhvr>
                                      <p:tavLst>
                                        <p:tav tm="0">
                                          <p:val>
                                            <p:strVal val="ppt_w"/>
                                          </p:val>
                                        </p:tav>
                                        <p:tav tm="50000">
                                          <p:val>
                                            <p:strVal val="ppt_w+.01"/>
                                          </p:val>
                                        </p:tav>
                                        <p:tav tm="100000">
                                          <p:val>
                                            <p:strVal val="ppt_w/10"/>
                                          </p:val>
                                        </p:tav>
                                      </p:tavLst>
                                    </p:anim>
                                    <p:animEffect transition="out" filter="fade">
                                      <p:cBhvr>
                                        <p:cTn id="10" dur="500" tmFilter="0,0; .5, 0; 1, 1"/>
                                        <p:tgtEl>
                                          <p:spTgt spid="39"/>
                                        </p:tgtEl>
                                      </p:cBhvr>
                                    </p:animEffect>
                                    <p:set>
                                      <p:cBhvr>
                                        <p:cTn id="11" dur="1" fill="hold">
                                          <p:stCondLst>
                                            <p:cond delay="499"/>
                                          </p:stCondLst>
                                        </p:cTn>
                                        <p:tgtEl>
                                          <p:spTgt spid="39"/>
                                        </p:tgtEl>
                                        <p:attrNameLst>
                                          <p:attrName>style.visibility</p:attrName>
                                        </p:attrNameLst>
                                      </p:cBhvr>
                                      <p:to>
                                        <p:strVal val="hidden"/>
                                      </p:to>
                                    </p:set>
                                  </p:childTnLst>
                                </p:cTn>
                              </p:par>
                            </p:childTnLst>
                          </p:cTn>
                        </p:par>
                        <p:par>
                          <p:cTn id="12" fill="hold">
                            <p:stCondLst>
                              <p:cond delay="550"/>
                            </p:stCondLst>
                            <p:childTnLst>
                              <p:par>
                                <p:cTn id="13" presetID="41" presetClass="exit" presetSubtype="0" fill="hold" grpId="0" nodeType="afterEffect">
                                  <p:stCondLst>
                                    <p:cond delay="0"/>
                                  </p:stCondLst>
                                  <p:iterate type="lt">
                                    <p:tmPct val="10000"/>
                                  </p:iterate>
                                  <p:childTnLst>
                                    <p:anim calcmode="lin" valueType="num">
                                      <p:cBhvr>
                                        <p:cTn id="14" dur="500"/>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15" dur="500"/>
                                        <p:tgtEl>
                                          <p:spTgt spid="40"/>
                                        </p:tgtEl>
                                        <p:attrNameLst>
                                          <p:attrName>ppt_y</p:attrName>
                                        </p:attrNameLst>
                                      </p:cBhvr>
                                      <p:tavLst>
                                        <p:tav tm="0">
                                          <p:val>
                                            <p:strVal val="ppt_y"/>
                                          </p:val>
                                        </p:tav>
                                        <p:tav tm="100000">
                                          <p:val>
                                            <p:strVal val="ppt_y"/>
                                          </p:val>
                                        </p:tav>
                                      </p:tavLst>
                                    </p:anim>
                                    <p:anim calcmode="lin" valueType="num">
                                      <p:cBhvr>
                                        <p:cTn id="16" dur="500"/>
                                        <p:tgtEl>
                                          <p:spTgt spid="40"/>
                                        </p:tgtEl>
                                        <p:attrNameLst>
                                          <p:attrName>ppt_h</p:attrName>
                                        </p:attrNameLst>
                                      </p:cBhvr>
                                      <p:tavLst>
                                        <p:tav tm="0">
                                          <p:val>
                                            <p:strVal val="ppt_h"/>
                                          </p:val>
                                        </p:tav>
                                        <p:tav tm="50000">
                                          <p:val>
                                            <p:strVal val="ppt_h+.01"/>
                                          </p:val>
                                        </p:tav>
                                        <p:tav tm="100000">
                                          <p:val>
                                            <p:strVal val="ppt_h/10"/>
                                          </p:val>
                                        </p:tav>
                                      </p:tavLst>
                                    </p:anim>
                                    <p:anim calcmode="lin" valueType="num">
                                      <p:cBhvr>
                                        <p:cTn id="17" dur="500"/>
                                        <p:tgtEl>
                                          <p:spTgt spid="40"/>
                                        </p:tgtEl>
                                        <p:attrNameLst>
                                          <p:attrName>ppt_w</p:attrName>
                                        </p:attrNameLst>
                                      </p:cBhvr>
                                      <p:tavLst>
                                        <p:tav tm="0">
                                          <p:val>
                                            <p:strVal val="ppt_w"/>
                                          </p:val>
                                        </p:tav>
                                        <p:tav tm="50000">
                                          <p:val>
                                            <p:strVal val="ppt_w+.01"/>
                                          </p:val>
                                        </p:tav>
                                        <p:tav tm="100000">
                                          <p:val>
                                            <p:strVal val="ppt_w/10"/>
                                          </p:val>
                                        </p:tav>
                                      </p:tavLst>
                                    </p:anim>
                                    <p:animEffect transition="out" filter="fade">
                                      <p:cBhvr>
                                        <p:cTn id="18" dur="500" tmFilter="0,0; .5, 0; 1, 1"/>
                                        <p:tgtEl>
                                          <p:spTgt spid="40"/>
                                        </p:tgtEl>
                                      </p:cBhvr>
                                    </p:animEffect>
                                    <p:set>
                                      <p:cBhvr>
                                        <p:cTn id="19" dur="1" fill="hold">
                                          <p:stCondLst>
                                            <p:cond delay="499"/>
                                          </p:stCondLst>
                                        </p:cTn>
                                        <p:tgtEl>
                                          <p:spTgt spid="40"/>
                                        </p:tgtEl>
                                        <p:attrNameLst>
                                          <p:attrName>style.visibility</p:attrName>
                                        </p:attrNameLst>
                                      </p:cBhvr>
                                      <p:to>
                                        <p:strVal val="hidden"/>
                                      </p:to>
                                    </p:set>
                                  </p:childTnLst>
                                </p:cTn>
                              </p:par>
                            </p:childTnLst>
                          </p:cTn>
                        </p:par>
                        <p:par>
                          <p:cTn id="20" fill="hold">
                            <p:stCondLst>
                              <p:cond delay="1050"/>
                            </p:stCondLst>
                            <p:childTnLst>
                              <p:par>
                                <p:cTn id="21" presetID="41" presetClass="exit" presetSubtype="0" fill="hold" grpId="0" nodeType="afterEffect">
                                  <p:stCondLst>
                                    <p:cond delay="0"/>
                                  </p:stCondLst>
                                  <p:iterate type="lt">
                                    <p:tmPct val="10000"/>
                                  </p:iterate>
                                  <p:childTnLst>
                                    <p:anim calcmode="lin" valueType="num">
                                      <p:cBhvr>
                                        <p:cTn id="22" dur="500"/>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3" dur="500"/>
                                        <p:tgtEl>
                                          <p:spTgt spid="30"/>
                                        </p:tgtEl>
                                        <p:attrNameLst>
                                          <p:attrName>ppt_y</p:attrName>
                                        </p:attrNameLst>
                                      </p:cBhvr>
                                      <p:tavLst>
                                        <p:tav tm="0">
                                          <p:val>
                                            <p:strVal val="ppt_y"/>
                                          </p:val>
                                        </p:tav>
                                        <p:tav tm="100000">
                                          <p:val>
                                            <p:strVal val="ppt_y"/>
                                          </p:val>
                                        </p:tav>
                                      </p:tavLst>
                                    </p:anim>
                                    <p:anim calcmode="lin" valueType="num">
                                      <p:cBhvr>
                                        <p:cTn id="24" dur="500"/>
                                        <p:tgtEl>
                                          <p:spTgt spid="30"/>
                                        </p:tgtEl>
                                        <p:attrNameLst>
                                          <p:attrName>ppt_h</p:attrName>
                                        </p:attrNameLst>
                                      </p:cBhvr>
                                      <p:tavLst>
                                        <p:tav tm="0">
                                          <p:val>
                                            <p:strVal val="ppt_h"/>
                                          </p:val>
                                        </p:tav>
                                        <p:tav tm="50000">
                                          <p:val>
                                            <p:strVal val="ppt_h+.01"/>
                                          </p:val>
                                        </p:tav>
                                        <p:tav tm="100000">
                                          <p:val>
                                            <p:strVal val="ppt_h/10"/>
                                          </p:val>
                                        </p:tav>
                                      </p:tavLst>
                                    </p:anim>
                                    <p:anim calcmode="lin" valueType="num">
                                      <p:cBhvr>
                                        <p:cTn id="25" dur="500"/>
                                        <p:tgtEl>
                                          <p:spTgt spid="30"/>
                                        </p:tgtEl>
                                        <p:attrNameLst>
                                          <p:attrName>ppt_w</p:attrName>
                                        </p:attrNameLst>
                                      </p:cBhvr>
                                      <p:tavLst>
                                        <p:tav tm="0">
                                          <p:val>
                                            <p:strVal val="ppt_w"/>
                                          </p:val>
                                        </p:tav>
                                        <p:tav tm="50000">
                                          <p:val>
                                            <p:strVal val="ppt_w+.01"/>
                                          </p:val>
                                        </p:tav>
                                        <p:tav tm="100000">
                                          <p:val>
                                            <p:strVal val="ppt_w/10"/>
                                          </p:val>
                                        </p:tav>
                                      </p:tavLst>
                                    </p:anim>
                                    <p:animEffect transition="out" filter="fade">
                                      <p:cBhvr>
                                        <p:cTn id="26" dur="500" tmFilter="0,0; .5, 0; 1, 1"/>
                                        <p:tgtEl>
                                          <p:spTgt spid="30"/>
                                        </p:tgtEl>
                                      </p:cBhvr>
                                    </p:animEffect>
                                    <p:set>
                                      <p:cBhvr>
                                        <p:cTn id="27" dur="1" fill="hold">
                                          <p:stCondLst>
                                            <p:cond delay="499"/>
                                          </p:stCondLst>
                                        </p:cTn>
                                        <p:tgtEl>
                                          <p:spTgt spid="30"/>
                                        </p:tgtEl>
                                        <p:attrNameLst>
                                          <p:attrName>style.visibility</p:attrName>
                                        </p:attrNameLst>
                                      </p:cBhvr>
                                      <p:to>
                                        <p:strVal val="hidden"/>
                                      </p:to>
                                    </p:set>
                                  </p:childTnLst>
                                </p:cTn>
                              </p:par>
                            </p:childTnLst>
                          </p:cTn>
                        </p:par>
                        <p:par>
                          <p:cTn id="28" fill="hold">
                            <p:stCondLst>
                              <p:cond delay="1550"/>
                            </p:stCondLst>
                            <p:childTnLst>
                              <p:par>
                                <p:cTn id="29" presetID="41" presetClass="exit" presetSubtype="0" fill="hold" grpId="0" nodeType="afterEffect">
                                  <p:stCondLst>
                                    <p:cond delay="0"/>
                                  </p:stCondLst>
                                  <p:iterate type="lt">
                                    <p:tmPct val="10000"/>
                                  </p:iterate>
                                  <p:childTnLst>
                                    <p:anim calcmode="lin" valueType="num">
                                      <p:cBhvr>
                                        <p:cTn id="30" dur="500"/>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31" dur="500"/>
                                        <p:tgtEl>
                                          <p:spTgt spid="31"/>
                                        </p:tgtEl>
                                        <p:attrNameLst>
                                          <p:attrName>ppt_y</p:attrName>
                                        </p:attrNameLst>
                                      </p:cBhvr>
                                      <p:tavLst>
                                        <p:tav tm="0">
                                          <p:val>
                                            <p:strVal val="ppt_y"/>
                                          </p:val>
                                        </p:tav>
                                        <p:tav tm="100000">
                                          <p:val>
                                            <p:strVal val="ppt_y"/>
                                          </p:val>
                                        </p:tav>
                                      </p:tavLst>
                                    </p:anim>
                                    <p:anim calcmode="lin" valueType="num">
                                      <p:cBhvr>
                                        <p:cTn id="32" dur="500"/>
                                        <p:tgtEl>
                                          <p:spTgt spid="31"/>
                                        </p:tgtEl>
                                        <p:attrNameLst>
                                          <p:attrName>ppt_h</p:attrName>
                                        </p:attrNameLst>
                                      </p:cBhvr>
                                      <p:tavLst>
                                        <p:tav tm="0">
                                          <p:val>
                                            <p:strVal val="ppt_h"/>
                                          </p:val>
                                        </p:tav>
                                        <p:tav tm="50000">
                                          <p:val>
                                            <p:strVal val="ppt_h+.01"/>
                                          </p:val>
                                        </p:tav>
                                        <p:tav tm="100000">
                                          <p:val>
                                            <p:strVal val="ppt_h/10"/>
                                          </p:val>
                                        </p:tav>
                                      </p:tavLst>
                                    </p:anim>
                                    <p:anim calcmode="lin" valueType="num">
                                      <p:cBhvr>
                                        <p:cTn id="33" dur="500"/>
                                        <p:tgtEl>
                                          <p:spTgt spid="31"/>
                                        </p:tgtEl>
                                        <p:attrNameLst>
                                          <p:attrName>ppt_w</p:attrName>
                                        </p:attrNameLst>
                                      </p:cBhvr>
                                      <p:tavLst>
                                        <p:tav tm="0">
                                          <p:val>
                                            <p:strVal val="ppt_w"/>
                                          </p:val>
                                        </p:tav>
                                        <p:tav tm="50000">
                                          <p:val>
                                            <p:strVal val="ppt_w+.01"/>
                                          </p:val>
                                        </p:tav>
                                        <p:tav tm="100000">
                                          <p:val>
                                            <p:strVal val="ppt_w/10"/>
                                          </p:val>
                                        </p:tav>
                                      </p:tavLst>
                                    </p:anim>
                                    <p:animEffect transition="out" filter="fade">
                                      <p:cBhvr>
                                        <p:cTn id="34" dur="500" tmFilter="0,0; .5, 0; 1, 1"/>
                                        <p:tgtEl>
                                          <p:spTgt spid="31"/>
                                        </p:tgtEl>
                                      </p:cBhvr>
                                    </p:animEffect>
                                    <p:set>
                                      <p:cBhvr>
                                        <p:cTn id="35" dur="1" fill="hold">
                                          <p:stCondLst>
                                            <p:cond delay="499"/>
                                          </p:stCondLst>
                                        </p:cTn>
                                        <p:tgtEl>
                                          <p:spTgt spid="31"/>
                                        </p:tgtEl>
                                        <p:attrNameLst>
                                          <p:attrName>style.visibility</p:attrName>
                                        </p:attrNameLst>
                                      </p:cBhvr>
                                      <p:to>
                                        <p:strVal val="hidden"/>
                                      </p:to>
                                    </p:set>
                                  </p:childTnLst>
                                </p:cTn>
                              </p:par>
                            </p:childTnLst>
                          </p:cTn>
                        </p:par>
                        <p:par>
                          <p:cTn id="36" fill="hold">
                            <p:stCondLst>
                              <p:cond delay="2050"/>
                            </p:stCondLst>
                            <p:childTnLst>
                              <p:par>
                                <p:cTn id="37" presetID="41" presetClass="exit" presetSubtype="0" fill="hold" grpId="0" nodeType="afterEffect">
                                  <p:stCondLst>
                                    <p:cond delay="0"/>
                                  </p:stCondLst>
                                  <p:iterate type="lt">
                                    <p:tmPct val="10000"/>
                                  </p:iterate>
                                  <p:childTnLst>
                                    <p:anim calcmode="lin" valueType="num">
                                      <p:cBhvr>
                                        <p:cTn id="38" dur="500"/>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39" dur="500"/>
                                        <p:tgtEl>
                                          <p:spTgt spid="32"/>
                                        </p:tgtEl>
                                        <p:attrNameLst>
                                          <p:attrName>ppt_y</p:attrName>
                                        </p:attrNameLst>
                                      </p:cBhvr>
                                      <p:tavLst>
                                        <p:tav tm="0">
                                          <p:val>
                                            <p:strVal val="ppt_y"/>
                                          </p:val>
                                        </p:tav>
                                        <p:tav tm="100000">
                                          <p:val>
                                            <p:strVal val="ppt_y"/>
                                          </p:val>
                                        </p:tav>
                                      </p:tavLst>
                                    </p:anim>
                                    <p:anim calcmode="lin" valueType="num">
                                      <p:cBhvr>
                                        <p:cTn id="40" dur="500"/>
                                        <p:tgtEl>
                                          <p:spTgt spid="32"/>
                                        </p:tgtEl>
                                        <p:attrNameLst>
                                          <p:attrName>ppt_h</p:attrName>
                                        </p:attrNameLst>
                                      </p:cBhvr>
                                      <p:tavLst>
                                        <p:tav tm="0">
                                          <p:val>
                                            <p:strVal val="ppt_h"/>
                                          </p:val>
                                        </p:tav>
                                        <p:tav tm="50000">
                                          <p:val>
                                            <p:strVal val="ppt_h+.01"/>
                                          </p:val>
                                        </p:tav>
                                        <p:tav tm="100000">
                                          <p:val>
                                            <p:strVal val="ppt_h/10"/>
                                          </p:val>
                                        </p:tav>
                                      </p:tavLst>
                                    </p:anim>
                                    <p:anim calcmode="lin" valueType="num">
                                      <p:cBhvr>
                                        <p:cTn id="41" dur="500"/>
                                        <p:tgtEl>
                                          <p:spTgt spid="32"/>
                                        </p:tgtEl>
                                        <p:attrNameLst>
                                          <p:attrName>ppt_w</p:attrName>
                                        </p:attrNameLst>
                                      </p:cBhvr>
                                      <p:tavLst>
                                        <p:tav tm="0">
                                          <p:val>
                                            <p:strVal val="ppt_w"/>
                                          </p:val>
                                        </p:tav>
                                        <p:tav tm="50000">
                                          <p:val>
                                            <p:strVal val="ppt_w+.01"/>
                                          </p:val>
                                        </p:tav>
                                        <p:tav tm="100000">
                                          <p:val>
                                            <p:strVal val="ppt_w/10"/>
                                          </p:val>
                                        </p:tav>
                                      </p:tavLst>
                                    </p:anim>
                                    <p:animEffect transition="out" filter="fade">
                                      <p:cBhvr>
                                        <p:cTn id="42" dur="500" tmFilter="0,0; .5, 0; 1, 1"/>
                                        <p:tgtEl>
                                          <p:spTgt spid="32"/>
                                        </p:tgtEl>
                                      </p:cBhvr>
                                    </p:animEffect>
                                    <p:set>
                                      <p:cBhvr>
                                        <p:cTn id="43" dur="1" fill="hold">
                                          <p:stCondLst>
                                            <p:cond delay="499"/>
                                          </p:stCondLst>
                                        </p:cTn>
                                        <p:tgtEl>
                                          <p:spTgt spid="32"/>
                                        </p:tgtEl>
                                        <p:attrNameLst>
                                          <p:attrName>style.visibility</p:attrName>
                                        </p:attrNameLst>
                                      </p:cBhvr>
                                      <p:to>
                                        <p:strVal val="hidden"/>
                                      </p:to>
                                    </p:set>
                                  </p:childTnLst>
                                </p:cTn>
                              </p:par>
                            </p:childTnLst>
                          </p:cTn>
                        </p:par>
                        <p:par>
                          <p:cTn id="44" fill="hold">
                            <p:stCondLst>
                              <p:cond delay="2550"/>
                            </p:stCondLst>
                            <p:childTnLst>
                              <p:par>
                                <p:cTn id="45" presetID="41" presetClass="exit" presetSubtype="0" fill="hold" grpId="0" nodeType="afterEffect">
                                  <p:stCondLst>
                                    <p:cond delay="0"/>
                                  </p:stCondLst>
                                  <p:iterate type="lt">
                                    <p:tmPct val="10000"/>
                                  </p:iterate>
                                  <p:childTnLst>
                                    <p:anim calcmode="lin" valueType="num">
                                      <p:cBhvr>
                                        <p:cTn id="46" dur="500"/>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47" dur="500"/>
                                        <p:tgtEl>
                                          <p:spTgt spid="33"/>
                                        </p:tgtEl>
                                        <p:attrNameLst>
                                          <p:attrName>ppt_y</p:attrName>
                                        </p:attrNameLst>
                                      </p:cBhvr>
                                      <p:tavLst>
                                        <p:tav tm="0">
                                          <p:val>
                                            <p:strVal val="ppt_y"/>
                                          </p:val>
                                        </p:tav>
                                        <p:tav tm="100000">
                                          <p:val>
                                            <p:strVal val="ppt_y"/>
                                          </p:val>
                                        </p:tav>
                                      </p:tavLst>
                                    </p:anim>
                                    <p:anim calcmode="lin" valueType="num">
                                      <p:cBhvr>
                                        <p:cTn id="48" dur="500"/>
                                        <p:tgtEl>
                                          <p:spTgt spid="33"/>
                                        </p:tgtEl>
                                        <p:attrNameLst>
                                          <p:attrName>ppt_h</p:attrName>
                                        </p:attrNameLst>
                                      </p:cBhvr>
                                      <p:tavLst>
                                        <p:tav tm="0">
                                          <p:val>
                                            <p:strVal val="ppt_h"/>
                                          </p:val>
                                        </p:tav>
                                        <p:tav tm="50000">
                                          <p:val>
                                            <p:strVal val="ppt_h+.01"/>
                                          </p:val>
                                        </p:tav>
                                        <p:tav tm="100000">
                                          <p:val>
                                            <p:strVal val="ppt_h/10"/>
                                          </p:val>
                                        </p:tav>
                                      </p:tavLst>
                                    </p:anim>
                                    <p:anim calcmode="lin" valueType="num">
                                      <p:cBhvr>
                                        <p:cTn id="49" dur="500"/>
                                        <p:tgtEl>
                                          <p:spTgt spid="33"/>
                                        </p:tgtEl>
                                        <p:attrNameLst>
                                          <p:attrName>ppt_w</p:attrName>
                                        </p:attrNameLst>
                                      </p:cBhvr>
                                      <p:tavLst>
                                        <p:tav tm="0">
                                          <p:val>
                                            <p:strVal val="ppt_w"/>
                                          </p:val>
                                        </p:tav>
                                        <p:tav tm="50000">
                                          <p:val>
                                            <p:strVal val="ppt_w+.01"/>
                                          </p:val>
                                        </p:tav>
                                        <p:tav tm="100000">
                                          <p:val>
                                            <p:strVal val="ppt_w/10"/>
                                          </p:val>
                                        </p:tav>
                                      </p:tavLst>
                                    </p:anim>
                                    <p:animEffect transition="out" filter="fade">
                                      <p:cBhvr>
                                        <p:cTn id="50" dur="500" tmFilter="0,0; .5, 0; 1, 1"/>
                                        <p:tgtEl>
                                          <p:spTgt spid="33"/>
                                        </p:tgtEl>
                                      </p:cBhvr>
                                    </p:animEffect>
                                    <p:set>
                                      <p:cBhvr>
                                        <p:cTn id="51" dur="1" fill="hold">
                                          <p:stCondLst>
                                            <p:cond delay="499"/>
                                          </p:stCondLst>
                                        </p:cTn>
                                        <p:tgtEl>
                                          <p:spTgt spid="33"/>
                                        </p:tgtEl>
                                        <p:attrNameLst>
                                          <p:attrName>style.visibility</p:attrName>
                                        </p:attrNameLst>
                                      </p:cBhvr>
                                      <p:to>
                                        <p:strVal val="hidden"/>
                                      </p:to>
                                    </p:set>
                                  </p:childTnLst>
                                </p:cTn>
                              </p:par>
                            </p:childTnLst>
                          </p:cTn>
                        </p:par>
                        <p:par>
                          <p:cTn id="52" fill="hold">
                            <p:stCondLst>
                              <p:cond delay="3050"/>
                            </p:stCondLst>
                            <p:childTnLst>
                              <p:par>
                                <p:cTn id="53" presetID="41" presetClass="exit" presetSubtype="0" fill="hold" grpId="0" nodeType="afterEffect">
                                  <p:stCondLst>
                                    <p:cond delay="0"/>
                                  </p:stCondLst>
                                  <p:iterate type="lt">
                                    <p:tmPct val="10000"/>
                                  </p:iterate>
                                  <p:childTnLst>
                                    <p:anim calcmode="lin" valueType="num">
                                      <p:cBhvr>
                                        <p:cTn id="54" dur="500"/>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55" dur="500"/>
                                        <p:tgtEl>
                                          <p:spTgt spid="34"/>
                                        </p:tgtEl>
                                        <p:attrNameLst>
                                          <p:attrName>ppt_y</p:attrName>
                                        </p:attrNameLst>
                                      </p:cBhvr>
                                      <p:tavLst>
                                        <p:tav tm="0">
                                          <p:val>
                                            <p:strVal val="ppt_y"/>
                                          </p:val>
                                        </p:tav>
                                        <p:tav tm="100000">
                                          <p:val>
                                            <p:strVal val="ppt_y"/>
                                          </p:val>
                                        </p:tav>
                                      </p:tavLst>
                                    </p:anim>
                                    <p:anim calcmode="lin" valueType="num">
                                      <p:cBhvr>
                                        <p:cTn id="56" dur="500"/>
                                        <p:tgtEl>
                                          <p:spTgt spid="34"/>
                                        </p:tgtEl>
                                        <p:attrNameLst>
                                          <p:attrName>ppt_h</p:attrName>
                                        </p:attrNameLst>
                                      </p:cBhvr>
                                      <p:tavLst>
                                        <p:tav tm="0">
                                          <p:val>
                                            <p:strVal val="ppt_h"/>
                                          </p:val>
                                        </p:tav>
                                        <p:tav tm="50000">
                                          <p:val>
                                            <p:strVal val="ppt_h+.01"/>
                                          </p:val>
                                        </p:tav>
                                        <p:tav tm="100000">
                                          <p:val>
                                            <p:strVal val="ppt_h/10"/>
                                          </p:val>
                                        </p:tav>
                                      </p:tavLst>
                                    </p:anim>
                                    <p:anim calcmode="lin" valueType="num">
                                      <p:cBhvr>
                                        <p:cTn id="57" dur="500"/>
                                        <p:tgtEl>
                                          <p:spTgt spid="34"/>
                                        </p:tgtEl>
                                        <p:attrNameLst>
                                          <p:attrName>ppt_w</p:attrName>
                                        </p:attrNameLst>
                                      </p:cBhvr>
                                      <p:tavLst>
                                        <p:tav tm="0">
                                          <p:val>
                                            <p:strVal val="ppt_w"/>
                                          </p:val>
                                        </p:tav>
                                        <p:tav tm="50000">
                                          <p:val>
                                            <p:strVal val="ppt_w+.01"/>
                                          </p:val>
                                        </p:tav>
                                        <p:tav tm="100000">
                                          <p:val>
                                            <p:strVal val="ppt_w/10"/>
                                          </p:val>
                                        </p:tav>
                                      </p:tavLst>
                                    </p:anim>
                                    <p:animEffect transition="out" filter="fade">
                                      <p:cBhvr>
                                        <p:cTn id="58" dur="500" tmFilter="0,0; .5, 0; 1, 1"/>
                                        <p:tgtEl>
                                          <p:spTgt spid="34"/>
                                        </p:tgtEl>
                                      </p:cBhvr>
                                    </p:animEffect>
                                    <p:set>
                                      <p:cBhvr>
                                        <p:cTn id="59" dur="1" fill="hold">
                                          <p:stCondLst>
                                            <p:cond delay="499"/>
                                          </p:stCondLst>
                                        </p:cTn>
                                        <p:tgtEl>
                                          <p:spTgt spid="34"/>
                                        </p:tgtEl>
                                        <p:attrNameLst>
                                          <p:attrName>style.visibility</p:attrName>
                                        </p:attrNameLst>
                                      </p:cBhvr>
                                      <p:to>
                                        <p:strVal val="hidden"/>
                                      </p:to>
                                    </p:set>
                                  </p:childTnLst>
                                </p:cTn>
                              </p:par>
                            </p:childTnLst>
                          </p:cTn>
                        </p:par>
                        <p:par>
                          <p:cTn id="60" fill="hold">
                            <p:stCondLst>
                              <p:cond delay="3550"/>
                            </p:stCondLst>
                            <p:childTnLst>
                              <p:par>
                                <p:cTn id="61" presetID="41" presetClass="exit" presetSubtype="0" fill="hold" grpId="0" nodeType="afterEffect">
                                  <p:stCondLst>
                                    <p:cond delay="0"/>
                                  </p:stCondLst>
                                  <p:iterate type="lt">
                                    <p:tmPct val="10000"/>
                                  </p:iterate>
                                  <p:childTnLst>
                                    <p:anim calcmode="lin" valueType="num">
                                      <p:cBhvr>
                                        <p:cTn id="62" dur="500"/>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63" dur="500"/>
                                        <p:tgtEl>
                                          <p:spTgt spid="35"/>
                                        </p:tgtEl>
                                        <p:attrNameLst>
                                          <p:attrName>ppt_y</p:attrName>
                                        </p:attrNameLst>
                                      </p:cBhvr>
                                      <p:tavLst>
                                        <p:tav tm="0">
                                          <p:val>
                                            <p:strVal val="ppt_y"/>
                                          </p:val>
                                        </p:tav>
                                        <p:tav tm="100000">
                                          <p:val>
                                            <p:strVal val="ppt_y"/>
                                          </p:val>
                                        </p:tav>
                                      </p:tavLst>
                                    </p:anim>
                                    <p:anim calcmode="lin" valueType="num">
                                      <p:cBhvr>
                                        <p:cTn id="64" dur="500"/>
                                        <p:tgtEl>
                                          <p:spTgt spid="35"/>
                                        </p:tgtEl>
                                        <p:attrNameLst>
                                          <p:attrName>ppt_h</p:attrName>
                                        </p:attrNameLst>
                                      </p:cBhvr>
                                      <p:tavLst>
                                        <p:tav tm="0">
                                          <p:val>
                                            <p:strVal val="ppt_h"/>
                                          </p:val>
                                        </p:tav>
                                        <p:tav tm="50000">
                                          <p:val>
                                            <p:strVal val="ppt_h+.01"/>
                                          </p:val>
                                        </p:tav>
                                        <p:tav tm="100000">
                                          <p:val>
                                            <p:strVal val="ppt_h/10"/>
                                          </p:val>
                                        </p:tav>
                                      </p:tavLst>
                                    </p:anim>
                                    <p:anim calcmode="lin" valueType="num">
                                      <p:cBhvr>
                                        <p:cTn id="65" dur="500"/>
                                        <p:tgtEl>
                                          <p:spTgt spid="35"/>
                                        </p:tgtEl>
                                        <p:attrNameLst>
                                          <p:attrName>ppt_w</p:attrName>
                                        </p:attrNameLst>
                                      </p:cBhvr>
                                      <p:tavLst>
                                        <p:tav tm="0">
                                          <p:val>
                                            <p:strVal val="ppt_w"/>
                                          </p:val>
                                        </p:tav>
                                        <p:tav tm="50000">
                                          <p:val>
                                            <p:strVal val="ppt_w+.01"/>
                                          </p:val>
                                        </p:tav>
                                        <p:tav tm="100000">
                                          <p:val>
                                            <p:strVal val="ppt_w/10"/>
                                          </p:val>
                                        </p:tav>
                                      </p:tavLst>
                                    </p:anim>
                                    <p:animEffect transition="out" filter="fade">
                                      <p:cBhvr>
                                        <p:cTn id="66" dur="500" tmFilter="0,0; .5, 0; 1, 1"/>
                                        <p:tgtEl>
                                          <p:spTgt spid="35"/>
                                        </p:tgtEl>
                                      </p:cBhvr>
                                    </p:animEffect>
                                    <p:set>
                                      <p:cBhvr>
                                        <p:cTn id="67" dur="1" fill="hold">
                                          <p:stCondLst>
                                            <p:cond delay="499"/>
                                          </p:stCondLst>
                                        </p:cTn>
                                        <p:tgtEl>
                                          <p:spTgt spid="35"/>
                                        </p:tgtEl>
                                        <p:attrNameLst>
                                          <p:attrName>style.visibility</p:attrName>
                                        </p:attrNameLst>
                                      </p:cBhvr>
                                      <p:to>
                                        <p:strVal val="hidden"/>
                                      </p:to>
                                    </p:set>
                                  </p:childTnLst>
                                </p:cTn>
                              </p:par>
                            </p:childTnLst>
                          </p:cTn>
                        </p:par>
                        <p:par>
                          <p:cTn id="68" fill="hold">
                            <p:stCondLst>
                              <p:cond delay="4050"/>
                            </p:stCondLst>
                            <p:childTnLst>
                              <p:par>
                                <p:cTn id="69" presetID="41" presetClass="exit" presetSubtype="0" fill="hold" grpId="0" nodeType="afterEffect">
                                  <p:stCondLst>
                                    <p:cond delay="0"/>
                                  </p:stCondLst>
                                  <p:iterate type="lt">
                                    <p:tmPct val="10000"/>
                                  </p:iterate>
                                  <p:childTnLst>
                                    <p:anim calcmode="lin" valueType="num">
                                      <p:cBhvr>
                                        <p:cTn id="70" dur="500"/>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71" dur="500"/>
                                        <p:tgtEl>
                                          <p:spTgt spid="36"/>
                                        </p:tgtEl>
                                        <p:attrNameLst>
                                          <p:attrName>ppt_y</p:attrName>
                                        </p:attrNameLst>
                                      </p:cBhvr>
                                      <p:tavLst>
                                        <p:tav tm="0">
                                          <p:val>
                                            <p:strVal val="ppt_y"/>
                                          </p:val>
                                        </p:tav>
                                        <p:tav tm="100000">
                                          <p:val>
                                            <p:strVal val="ppt_y"/>
                                          </p:val>
                                        </p:tav>
                                      </p:tavLst>
                                    </p:anim>
                                    <p:anim calcmode="lin" valueType="num">
                                      <p:cBhvr>
                                        <p:cTn id="72" dur="500"/>
                                        <p:tgtEl>
                                          <p:spTgt spid="36"/>
                                        </p:tgtEl>
                                        <p:attrNameLst>
                                          <p:attrName>ppt_h</p:attrName>
                                        </p:attrNameLst>
                                      </p:cBhvr>
                                      <p:tavLst>
                                        <p:tav tm="0">
                                          <p:val>
                                            <p:strVal val="ppt_h"/>
                                          </p:val>
                                        </p:tav>
                                        <p:tav tm="50000">
                                          <p:val>
                                            <p:strVal val="ppt_h+.01"/>
                                          </p:val>
                                        </p:tav>
                                        <p:tav tm="100000">
                                          <p:val>
                                            <p:strVal val="ppt_h/10"/>
                                          </p:val>
                                        </p:tav>
                                      </p:tavLst>
                                    </p:anim>
                                    <p:anim calcmode="lin" valueType="num">
                                      <p:cBhvr>
                                        <p:cTn id="73" dur="500"/>
                                        <p:tgtEl>
                                          <p:spTgt spid="36"/>
                                        </p:tgtEl>
                                        <p:attrNameLst>
                                          <p:attrName>ppt_w</p:attrName>
                                        </p:attrNameLst>
                                      </p:cBhvr>
                                      <p:tavLst>
                                        <p:tav tm="0">
                                          <p:val>
                                            <p:strVal val="ppt_w"/>
                                          </p:val>
                                        </p:tav>
                                        <p:tav tm="50000">
                                          <p:val>
                                            <p:strVal val="ppt_w+.01"/>
                                          </p:val>
                                        </p:tav>
                                        <p:tav tm="100000">
                                          <p:val>
                                            <p:strVal val="ppt_w/10"/>
                                          </p:val>
                                        </p:tav>
                                      </p:tavLst>
                                    </p:anim>
                                    <p:animEffect transition="out" filter="fade">
                                      <p:cBhvr>
                                        <p:cTn id="74" dur="500" tmFilter="0,0; .5, 0; 1, 1"/>
                                        <p:tgtEl>
                                          <p:spTgt spid="36"/>
                                        </p:tgtEl>
                                      </p:cBhvr>
                                    </p:animEffect>
                                    <p:set>
                                      <p:cBhvr>
                                        <p:cTn id="75" dur="1" fill="hold">
                                          <p:stCondLst>
                                            <p:cond delay="499"/>
                                          </p:stCondLst>
                                        </p:cTn>
                                        <p:tgtEl>
                                          <p:spTgt spid="36"/>
                                        </p:tgtEl>
                                        <p:attrNameLst>
                                          <p:attrName>style.visibility</p:attrName>
                                        </p:attrNameLst>
                                      </p:cBhvr>
                                      <p:to>
                                        <p:strVal val="hidden"/>
                                      </p:to>
                                    </p:set>
                                  </p:childTnLst>
                                </p:cTn>
                              </p:par>
                            </p:childTnLst>
                          </p:cTn>
                        </p:par>
                        <p:par>
                          <p:cTn id="76" fill="hold">
                            <p:stCondLst>
                              <p:cond delay="4550"/>
                            </p:stCondLst>
                            <p:childTnLst>
                              <p:par>
                                <p:cTn id="77" presetID="41" presetClass="exit" presetSubtype="0" fill="hold" grpId="0" nodeType="afterEffect">
                                  <p:stCondLst>
                                    <p:cond delay="0"/>
                                  </p:stCondLst>
                                  <p:iterate type="lt">
                                    <p:tmPct val="10000"/>
                                  </p:iterate>
                                  <p:childTnLst>
                                    <p:anim calcmode="lin" valueType="num">
                                      <p:cBhvr>
                                        <p:cTn id="78" dur="500"/>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79" dur="500"/>
                                        <p:tgtEl>
                                          <p:spTgt spid="37"/>
                                        </p:tgtEl>
                                        <p:attrNameLst>
                                          <p:attrName>ppt_y</p:attrName>
                                        </p:attrNameLst>
                                      </p:cBhvr>
                                      <p:tavLst>
                                        <p:tav tm="0">
                                          <p:val>
                                            <p:strVal val="ppt_y"/>
                                          </p:val>
                                        </p:tav>
                                        <p:tav tm="100000">
                                          <p:val>
                                            <p:strVal val="ppt_y"/>
                                          </p:val>
                                        </p:tav>
                                      </p:tavLst>
                                    </p:anim>
                                    <p:anim calcmode="lin" valueType="num">
                                      <p:cBhvr>
                                        <p:cTn id="80" dur="500"/>
                                        <p:tgtEl>
                                          <p:spTgt spid="37"/>
                                        </p:tgtEl>
                                        <p:attrNameLst>
                                          <p:attrName>ppt_h</p:attrName>
                                        </p:attrNameLst>
                                      </p:cBhvr>
                                      <p:tavLst>
                                        <p:tav tm="0">
                                          <p:val>
                                            <p:strVal val="ppt_h"/>
                                          </p:val>
                                        </p:tav>
                                        <p:tav tm="50000">
                                          <p:val>
                                            <p:strVal val="ppt_h+.01"/>
                                          </p:val>
                                        </p:tav>
                                        <p:tav tm="100000">
                                          <p:val>
                                            <p:strVal val="ppt_h/10"/>
                                          </p:val>
                                        </p:tav>
                                      </p:tavLst>
                                    </p:anim>
                                    <p:anim calcmode="lin" valueType="num">
                                      <p:cBhvr>
                                        <p:cTn id="81" dur="500"/>
                                        <p:tgtEl>
                                          <p:spTgt spid="37"/>
                                        </p:tgtEl>
                                        <p:attrNameLst>
                                          <p:attrName>ppt_w</p:attrName>
                                        </p:attrNameLst>
                                      </p:cBhvr>
                                      <p:tavLst>
                                        <p:tav tm="0">
                                          <p:val>
                                            <p:strVal val="ppt_w"/>
                                          </p:val>
                                        </p:tav>
                                        <p:tav tm="50000">
                                          <p:val>
                                            <p:strVal val="ppt_w+.01"/>
                                          </p:val>
                                        </p:tav>
                                        <p:tav tm="100000">
                                          <p:val>
                                            <p:strVal val="ppt_w/10"/>
                                          </p:val>
                                        </p:tav>
                                      </p:tavLst>
                                    </p:anim>
                                    <p:animEffect transition="out" filter="fade">
                                      <p:cBhvr>
                                        <p:cTn id="82" dur="500" tmFilter="0,0; .5, 0; 1, 1"/>
                                        <p:tgtEl>
                                          <p:spTgt spid="37"/>
                                        </p:tgtEl>
                                      </p:cBhvr>
                                    </p:animEffect>
                                    <p:set>
                                      <p:cBhvr>
                                        <p:cTn id="83" dur="1" fill="hold">
                                          <p:stCondLst>
                                            <p:cond delay="499"/>
                                          </p:stCondLst>
                                        </p:cTn>
                                        <p:tgtEl>
                                          <p:spTgt spid="37"/>
                                        </p:tgtEl>
                                        <p:attrNameLst>
                                          <p:attrName>style.visibility</p:attrName>
                                        </p:attrNameLst>
                                      </p:cBhvr>
                                      <p:to>
                                        <p:strVal val="hidden"/>
                                      </p:to>
                                    </p:set>
                                  </p:childTnLst>
                                </p:cTn>
                              </p:par>
                              <p:par>
                                <p:cTn id="84" presetID="10" presetClass="entr" presetSubtype="0" fill="hold" grpId="0" nodeType="withEffect">
                                  <p:stCondLst>
                                    <p:cond delay="0"/>
                                  </p:stCondLst>
                                  <p:childTnLst>
                                    <p:set>
                                      <p:cBhvr>
                                        <p:cTn id="85" dur="1" fill="hold">
                                          <p:stCondLst>
                                            <p:cond delay="0"/>
                                          </p:stCondLst>
                                        </p:cTn>
                                        <p:tgtEl>
                                          <p:spTgt spid="42"/>
                                        </p:tgtEl>
                                        <p:attrNameLst>
                                          <p:attrName>style.visibility</p:attrName>
                                        </p:attrNameLst>
                                      </p:cBhvr>
                                      <p:to>
                                        <p:strVal val="visible"/>
                                      </p:to>
                                    </p:set>
                                    <p:animEffect transition="in" filter="fade">
                                      <p:cBhvr>
                                        <p:cTn id="86" dur="500"/>
                                        <p:tgtEl>
                                          <p:spTgt spid="42"/>
                                        </p:tgtEl>
                                      </p:cBhvr>
                                    </p:animEffect>
                                  </p:childTnLst>
                                </p:cTn>
                              </p:par>
                              <p:par>
                                <p:cTn id="87" presetID="26" presetClass="emph" presetSubtype="0" repeatCount="5000" fill="hold" grpId="1" nodeType="withEffect">
                                  <p:stCondLst>
                                    <p:cond delay="0"/>
                                  </p:stCondLst>
                                  <p:childTnLst>
                                    <p:animEffect transition="out" filter="fade">
                                      <p:cBhvr>
                                        <p:cTn id="88" dur="500" tmFilter="0, 0; .2, .5; .8, .5; 1, 0"/>
                                        <p:tgtEl>
                                          <p:spTgt spid="42"/>
                                        </p:tgtEl>
                                      </p:cBhvr>
                                    </p:animEffect>
                                    <p:animScale>
                                      <p:cBhvr>
                                        <p:cTn id="89" dur="250" autoRev="1" fill="hold"/>
                                        <p:tgtEl>
                                          <p:spTgt spid="42"/>
                                        </p:tgtEl>
                                      </p:cBhvr>
                                      <p:by x="105000" y="105000"/>
                                    </p:animScale>
                                  </p:childTnLst>
                                </p:cTn>
                              </p:par>
                            </p:childTnLst>
                          </p:cTn>
                        </p:par>
                      </p:childTnLst>
                    </p:cTn>
                  </p:par>
                  <p:par>
                    <p:cTn id="90" fill="hold">
                      <p:stCondLst>
                        <p:cond delay="indefinite"/>
                      </p:stCondLst>
                      <p:childTnLst>
                        <p:par>
                          <p:cTn id="91" fill="hold">
                            <p:stCondLst>
                              <p:cond delay="0"/>
                            </p:stCondLst>
                            <p:childTnLst>
                              <p:par>
                                <p:cTn id="92" presetID="26" presetClass="emph" presetSubtype="0" fill="hold" grpId="0" nodeType="clickEffect">
                                  <p:stCondLst>
                                    <p:cond delay="0"/>
                                  </p:stCondLst>
                                  <p:childTnLst>
                                    <p:animEffect transition="out" filter="fade">
                                      <p:cBhvr>
                                        <p:cTn id="93" dur="500" tmFilter="0, 0; .2, .5; .8, .5; 1, 0"/>
                                        <p:tgtEl>
                                          <p:spTgt spid="41"/>
                                        </p:tgtEl>
                                      </p:cBhvr>
                                    </p:animEffect>
                                    <p:animScale>
                                      <p:cBhvr>
                                        <p:cTn id="94" dur="250" autoRev="1" fill="hold"/>
                                        <p:tgtEl>
                                          <p:spTgt spid="41"/>
                                        </p:tgtEl>
                                      </p:cBhvr>
                                      <p:by x="105000" y="105000"/>
                                    </p:animScale>
                                  </p:childTnLst>
                                </p:cTn>
                              </p:par>
                            </p:childTnLst>
                          </p:cTn>
                        </p:par>
                      </p:childTnLst>
                    </p:cTn>
                  </p:par>
                  <p:par>
                    <p:cTn id="95" fill="hold">
                      <p:stCondLst>
                        <p:cond delay="indefinite"/>
                      </p:stCondLst>
                      <p:childTnLst>
                        <p:par>
                          <p:cTn id="96" fill="hold">
                            <p:stCondLst>
                              <p:cond delay="0"/>
                            </p:stCondLst>
                            <p:childTnLst>
                              <p:par>
                                <p:cTn id="97" presetID="6" presetClass="entr" presetSubtype="16" fill="hold" grpId="0" nodeType="clickEffect">
                                  <p:stCondLst>
                                    <p:cond delay="0"/>
                                  </p:stCondLst>
                                  <p:childTnLst>
                                    <p:set>
                                      <p:cBhvr>
                                        <p:cTn id="98" dur="1" fill="hold">
                                          <p:stCondLst>
                                            <p:cond delay="0"/>
                                          </p:stCondLst>
                                        </p:cTn>
                                        <p:tgtEl>
                                          <p:spTgt spid="3"/>
                                        </p:tgtEl>
                                        <p:attrNameLst>
                                          <p:attrName>style.visibility</p:attrName>
                                        </p:attrNameLst>
                                      </p:cBhvr>
                                      <p:to>
                                        <p:strVal val="visible"/>
                                      </p:to>
                                    </p:set>
                                    <p:animEffect transition="in" filter="circle(in)">
                                      <p:cBhvr>
                                        <p:cTn id="99"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p:bldP spid="42" grpId="1"/>
      <p:bldP spid="30" grpId="0" animBg="1"/>
      <p:bldP spid="31" grpId="0" animBg="1"/>
      <p:bldP spid="32" grpId="0" animBg="1"/>
      <p:bldP spid="33" grpId="0" animBg="1"/>
      <p:bldP spid="34" grpId="0" animBg="1"/>
      <p:bldP spid="35" grpId="0" animBg="1"/>
      <p:bldP spid="36" grpId="0" animBg="1"/>
      <p:bldP spid="37" grpId="0" animBg="1"/>
      <p:bldP spid="39" grpId="0" animBg="1"/>
      <p:bldP spid="40" grpId="0" animBg="1"/>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1" name="Rounded Rectangle 40">
            <a:hlinkClick r:id="rId5" action="ppaction://hlinksldjump"/>
          </p:cNvPr>
          <p:cNvSpPr/>
          <p:nvPr/>
        </p:nvSpPr>
        <p:spPr>
          <a:xfrm>
            <a:off x="1579419" y="5257800"/>
            <a:ext cx="9042400" cy="1016000"/>
          </a:xfrm>
          <a:prstGeom prst="round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133" b="1">
                <a:solidFill>
                  <a:srgbClr val="FFFF00"/>
                </a:solidFill>
                <a:latin typeface="Times New Roman" pitchFamily="18" charset="0"/>
                <a:cs typeface="Times New Roman" pitchFamily="18" charset="0"/>
              </a:rPr>
              <a:t>THỜI GIAN</a:t>
            </a:r>
          </a:p>
        </p:txBody>
      </p:sp>
      <p:sp>
        <p:nvSpPr>
          <p:cNvPr id="42" name="Rectangle 41"/>
          <p:cNvSpPr/>
          <p:nvPr/>
        </p:nvSpPr>
        <p:spPr>
          <a:xfrm>
            <a:off x="3155453" y="5247884"/>
            <a:ext cx="5890343" cy="1025987"/>
          </a:xfrm>
          <a:prstGeom prst="rect">
            <a:avLst/>
          </a:prstGeom>
          <a:noFill/>
        </p:spPr>
        <p:txBody>
          <a:bodyPr wrap="square" lIns="121920" tIns="60960" rIns="121920" bIns="60960">
            <a:spAutoFit/>
          </a:bodyPr>
          <a:lstStyle/>
          <a:p>
            <a:pPr algn="ctr"/>
            <a:r>
              <a:rPr lang="en-US" sz="5867">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HẾT GIỜ</a:t>
            </a:r>
          </a:p>
        </p:txBody>
      </p:sp>
      <p:sp>
        <p:nvSpPr>
          <p:cNvPr id="30" name="Rectangle 29"/>
          <p:cNvSpPr/>
          <p:nvPr/>
        </p:nvSpPr>
        <p:spPr>
          <a:xfrm>
            <a:off x="48475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8</a:t>
            </a:r>
          </a:p>
        </p:txBody>
      </p:sp>
      <p:sp>
        <p:nvSpPr>
          <p:cNvPr id="31" name="Rectangle 30"/>
          <p:cNvSpPr/>
          <p:nvPr/>
        </p:nvSpPr>
        <p:spPr>
          <a:xfrm>
            <a:off x="55587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7</a:t>
            </a:r>
          </a:p>
        </p:txBody>
      </p:sp>
      <p:sp>
        <p:nvSpPr>
          <p:cNvPr id="32" name="Rectangle 31"/>
          <p:cNvSpPr/>
          <p:nvPr/>
        </p:nvSpPr>
        <p:spPr>
          <a:xfrm>
            <a:off x="62699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6</a:t>
            </a:r>
          </a:p>
        </p:txBody>
      </p:sp>
      <p:sp>
        <p:nvSpPr>
          <p:cNvPr id="33" name="Rectangle 32"/>
          <p:cNvSpPr/>
          <p:nvPr/>
        </p:nvSpPr>
        <p:spPr>
          <a:xfrm>
            <a:off x="69811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5</a:t>
            </a:r>
          </a:p>
        </p:txBody>
      </p:sp>
      <p:sp>
        <p:nvSpPr>
          <p:cNvPr id="34" name="Rectangle 33"/>
          <p:cNvSpPr/>
          <p:nvPr/>
        </p:nvSpPr>
        <p:spPr>
          <a:xfrm>
            <a:off x="76923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4</a:t>
            </a:r>
          </a:p>
        </p:txBody>
      </p:sp>
      <p:sp>
        <p:nvSpPr>
          <p:cNvPr id="35" name="Rectangle 34"/>
          <p:cNvSpPr/>
          <p:nvPr/>
        </p:nvSpPr>
        <p:spPr>
          <a:xfrm>
            <a:off x="84035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3</a:t>
            </a:r>
          </a:p>
        </p:txBody>
      </p:sp>
      <p:sp>
        <p:nvSpPr>
          <p:cNvPr id="36" name="Rectangle 35"/>
          <p:cNvSpPr/>
          <p:nvPr/>
        </p:nvSpPr>
        <p:spPr>
          <a:xfrm>
            <a:off x="91147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2</a:t>
            </a:r>
          </a:p>
        </p:txBody>
      </p:sp>
      <p:sp>
        <p:nvSpPr>
          <p:cNvPr id="37" name="Rectangle 36"/>
          <p:cNvSpPr/>
          <p:nvPr/>
        </p:nvSpPr>
        <p:spPr>
          <a:xfrm>
            <a:off x="98259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1</a:t>
            </a:r>
          </a:p>
        </p:txBody>
      </p:sp>
      <p:sp>
        <p:nvSpPr>
          <p:cNvPr id="39" name="Rectangle 38"/>
          <p:cNvSpPr/>
          <p:nvPr/>
        </p:nvSpPr>
        <p:spPr>
          <a:xfrm>
            <a:off x="34251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10</a:t>
            </a:r>
          </a:p>
        </p:txBody>
      </p:sp>
      <p:sp>
        <p:nvSpPr>
          <p:cNvPr id="40" name="Rectangle 39"/>
          <p:cNvSpPr/>
          <p:nvPr/>
        </p:nvSpPr>
        <p:spPr>
          <a:xfrm>
            <a:off x="41363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9</a:t>
            </a:r>
          </a:p>
        </p:txBody>
      </p:sp>
      <p:sp>
        <p:nvSpPr>
          <p:cNvPr id="17" name="Rectangle 16"/>
          <p:cNvSpPr/>
          <p:nvPr/>
        </p:nvSpPr>
        <p:spPr>
          <a:xfrm>
            <a:off x="1282131" y="0"/>
            <a:ext cx="9915525" cy="769441"/>
          </a:xfrm>
          <a:prstGeom prst="rect">
            <a:avLst/>
          </a:prstGeom>
          <a:solidFill>
            <a:schemeClr val="accent4">
              <a:lumMod val="20000"/>
              <a:lumOff val="80000"/>
            </a:schemeClr>
          </a:solidFill>
          <a:ln>
            <a:noFill/>
          </a:ln>
          <a:effectLst>
            <a:outerShdw blurRad="50800" dist="38100" dir="5400000" algn="t" rotWithShape="0">
              <a:prstClr val="black">
                <a:alpha val="40000"/>
              </a:prstClr>
            </a:outerShdw>
          </a:effectLst>
        </p:spPr>
        <p:txBody>
          <a:bodyPr wrap="square">
            <a:spAutoFit/>
          </a:bodyPr>
          <a:lstStyle/>
          <a:p>
            <a:pPr algn="ctr"/>
            <a:r>
              <a:rPr lang="en-US" sz="4400" b="1" dirty="0" err="1">
                <a:solidFill>
                  <a:srgbClr val="0070C0"/>
                </a:solidFill>
              </a:rPr>
              <a:t>Em</a:t>
            </a:r>
            <a:r>
              <a:rPr lang="en-US" sz="4400" b="1" dirty="0">
                <a:solidFill>
                  <a:srgbClr val="0070C0"/>
                </a:solidFill>
              </a:rPr>
              <a:t> </a:t>
            </a:r>
            <a:r>
              <a:rPr lang="en-US" sz="4400" b="1" dirty="0" err="1">
                <a:solidFill>
                  <a:srgbClr val="0070C0"/>
                </a:solidFill>
              </a:rPr>
              <a:t>hãy</a:t>
            </a:r>
            <a:r>
              <a:rPr lang="en-US" sz="4400" b="1" dirty="0">
                <a:solidFill>
                  <a:srgbClr val="0070C0"/>
                </a:solidFill>
              </a:rPr>
              <a:t> </a:t>
            </a:r>
            <a:r>
              <a:rPr lang="en-US" sz="4400" b="1" dirty="0" err="1">
                <a:solidFill>
                  <a:srgbClr val="0070C0"/>
                </a:solidFill>
              </a:rPr>
              <a:t>cho</a:t>
            </a:r>
            <a:r>
              <a:rPr lang="en-US" sz="4400" b="1" dirty="0">
                <a:solidFill>
                  <a:srgbClr val="0070C0"/>
                </a:solidFill>
              </a:rPr>
              <a:t> </a:t>
            </a:r>
            <a:r>
              <a:rPr lang="en-US" sz="4400" b="1" dirty="0" err="1">
                <a:solidFill>
                  <a:srgbClr val="0070C0"/>
                </a:solidFill>
              </a:rPr>
              <a:t>biết</a:t>
            </a:r>
            <a:r>
              <a:rPr lang="en-US" sz="4400" b="1" dirty="0">
                <a:solidFill>
                  <a:srgbClr val="0070C0"/>
                </a:solidFill>
              </a:rPr>
              <a:t> </a:t>
            </a:r>
            <a:r>
              <a:rPr lang="en-US" sz="4400" b="1" dirty="0" err="1">
                <a:solidFill>
                  <a:srgbClr val="0070C0"/>
                </a:solidFill>
              </a:rPr>
              <a:t>đây</a:t>
            </a:r>
            <a:r>
              <a:rPr lang="en-US" sz="4400" b="1" dirty="0">
                <a:solidFill>
                  <a:srgbClr val="0070C0"/>
                </a:solidFill>
              </a:rPr>
              <a:t> </a:t>
            </a:r>
            <a:r>
              <a:rPr lang="en-US" sz="4400" b="1" dirty="0" err="1">
                <a:solidFill>
                  <a:srgbClr val="0070C0"/>
                </a:solidFill>
              </a:rPr>
              <a:t>là</a:t>
            </a:r>
            <a:r>
              <a:rPr lang="en-US" sz="4400" b="1" dirty="0">
                <a:solidFill>
                  <a:srgbClr val="0070C0"/>
                </a:solidFill>
              </a:rPr>
              <a:t> di </a:t>
            </a:r>
            <a:r>
              <a:rPr lang="en-US" sz="4400" b="1" dirty="0" err="1">
                <a:solidFill>
                  <a:srgbClr val="0070C0"/>
                </a:solidFill>
              </a:rPr>
              <a:t>tích</a:t>
            </a:r>
            <a:r>
              <a:rPr lang="en-US" sz="4400" b="1" dirty="0">
                <a:solidFill>
                  <a:srgbClr val="0070C0"/>
                </a:solidFill>
              </a:rPr>
              <a:t> </a:t>
            </a:r>
            <a:r>
              <a:rPr lang="en-US" sz="4400" b="1" dirty="0" err="1">
                <a:solidFill>
                  <a:srgbClr val="0070C0"/>
                </a:solidFill>
              </a:rPr>
              <a:t>lịch</a:t>
            </a:r>
            <a:r>
              <a:rPr lang="en-US" sz="4400" b="1" dirty="0">
                <a:solidFill>
                  <a:srgbClr val="0070C0"/>
                </a:solidFill>
              </a:rPr>
              <a:t> </a:t>
            </a:r>
            <a:r>
              <a:rPr lang="en-US" sz="4400" b="1" dirty="0" err="1">
                <a:solidFill>
                  <a:srgbClr val="0070C0"/>
                </a:solidFill>
              </a:rPr>
              <a:t>sử</a:t>
            </a:r>
            <a:r>
              <a:rPr lang="en-US" sz="4400" b="1" dirty="0">
                <a:solidFill>
                  <a:srgbClr val="0070C0"/>
                </a:solidFill>
              </a:rPr>
              <a:t> </a:t>
            </a:r>
            <a:r>
              <a:rPr lang="en-US" sz="4400" b="1" dirty="0" err="1">
                <a:solidFill>
                  <a:srgbClr val="0070C0"/>
                </a:solidFill>
              </a:rPr>
              <a:t>nào</a:t>
            </a:r>
            <a:r>
              <a:rPr lang="en-US" sz="4400" b="1" dirty="0">
                <a:solidFill>
                  <a:srgbClr val="0070C0"/>
                </a:solidFill>
              </a:rPr>
              <a:t>?</a:t>
            </a:r>
          </a:p>
        </p:txBody>
      </p:sp>
      <p:sp>
        <p:nvSpPr>
          <p:cNvPr id="3" name="Rectangle 2"/>
          <p:cNvSpPr/>
          <p:nvPr/>
        </p:nvSpPr>
        <p:spPr>
          <a:xfrm>
            <a:off x="1590126" y="5345378"/>
            <a:ext cx="9042400" cy="830997"/>
          </a:xfrm>
          <a:prstGeom prst="rect">
            <a:avLst/>
          </a:prstGeom>
          <a:solidFill>
            <a:schemeClr val="accent5">
              <a:lumMod val="75000"/>
            </a:schemeClr>
          </a:solidFill>
        </p:spPr>
        <p:txBody>
          <a:bodyPr wrap="square">
            <a:spAutoFit/>
          </a:bodyPr>
          <a:lstStyle/>
          <a:p>
            <a:pPr algn="ctr"/>
            <a:r>
              <a:rPr lang="vi-VN" sz="4800" b="1" dirty="0" smtClean="0">
                <a:solidFill>
                  <a:schemeClr val="accent4">
                    <a:lumMod val="40000"/>
                    <a:lumOff val="60000"/>
                  </a:schemeClr>
                </a:solidFill>
              </a:rPr>
              <a:t>Nhà thờ Đức Bà</a:t>
            </a:r>
            <a:endParaRPr lang="en-US" sz="4800" b="1" dirty="0">
              <a:solidFill>
                <a:schemeClr val="accent4">
                  <a:lumMod val="40000"/>
                  <a:lumOff val="60000"/>
                </a:schemeClr>
              </a:solidFill>
            </a:endParaRPr>
          </a:p>
        </p:txBody>
      </p:sp>
      <p:pic>
        <p:nvPicPr>
          <p:cNvPr id="19" name="Picture 4" descr="di tích lịch sử ở thành phố Hồ Chí Min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82131" y="898540"/>
            <a:ext cx="9520421" cy="425191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272373347"/>
      </p:ext>
    </p:extLst>
  </p:cSld>
  <p:clrMapOvr>
    <a:masterClrMapping/>
  </p:clrMapOvr>
  <mc:AlternateContent xmlns:mc="http://schemas.openxmlformats.org/markup-compatibility/2006" xmlns:p14="http://schemas.microsoft.com/office/powerpoint/2010/main">
    <mc:Choice Requires="p14">
      <p:transition spd="slow" p14:dur="1600" advTm="22525">
        <p14:prism isInverted="1"/>
        <p:sndAc>
          <p:stSnd>
            <p:snd r:embed="rId3" name="chimes.wav"/>
          </p:stSnd>
        </p:sndAc>
      </p:transition>
    </mc:Choice>
    <mc:Fallback xmlns="">
      <p:transition spd="slow" advTm="22525">
        <p:fade/>
        <p:sndAc>
          <p:stSnd>
            <p:snd r:embed="rId10"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xit" presetSubtype="0" fill="hold" grpId="0" nodeType="clickEffect">
                                  <p:stCondLst>
                                    <p:cond delay="0"/>
                                  </p:stCondLst>
                                  <p:iterate type="lt">
                                    <p:tmPct val="10000"/>
                                  </p:iterate>
                                  <p:childTnLst>
                                    <p:anim calcmode="lin" valueType="num">
                                      <p:cBhvr>
                                        <p:cTn id="6" dur="500"/>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7" dur="500"/>
                                        <p:tgtEl>
                                          <p:spTgt spid="39"/>
                                        </p:tgtEl>
                                        <p:attrNameLst>
                                          <p:attrName>ppt_y</p:attrName>
                                        </p:attrNameLst>
                                      </p:cBhvr>
                                      <p:tavLst>
                                        <p:tav tm="0">
                                          <p:val>
                                            <p:strVal val="ppt_y"/>
                                          </p:val>
                                        </p:tav>
                                        <p:tav tm="100000">
                                          <p:val>
                                            <p:strVal val="ppt_y"/>
                                          </p:val>
                                        </p:tav>
                                      </p:tavLst>
                                    </p:anim>
                                    <p:anim calcmode="lin" valueType="num">
                                      <p:cBhvr>
                                        <p:cTn id="8" dur="500"/>
                                        <p:tgtEl>
                                          <p:spTgt spid="39"/>
                                        </p:tgtEl>
                                        <p:attrNameLst>
                                          <p:attrName>ppt_h</p:attrName>
                                        </p:attrNameLst>
                                      </p:cBhvr>
                                      <p:tavLst>
                                        <p:tav tm="0">
                                          <p:val>
                                            <p:strVal val="ppt_h"/>
                                          </p:val>
                                        </p:tav>
                                        <p:tav tm="50000">
                                          <p:val>
                                            <p:strVal val="ppt_h+.01"/>
                                          </p:val>
                                        </p:tav>
                                        <p:tav tm="100000">
                                          <p:val>
                                            <p:strVal val="ppt_h/10"/>
                                          </p:val>
                                        </p:tav>
                                      </p:tavLst>
                                    </p:anim>
                                    <p:anim calcmode="lin" valueType="num">
                                      <p:cBhvr>
                                        <p:cTn id="9" dur="500"/>
                                        <p:tgtEl>
                                          <p:spTgt spid="39"/>
                                        </p:tgtEl>
                                        <p:attrNameLst>
                                          <p:attrName>ppt_w</p:attrName>
                                        </p:attrNameLst>
                                      </p:cBhvr>
                                      <p:tavLst>
                                        <p:tav tm="0">
                                          <p:val>
                                            <p:strVal val="ppt_w"/>
                                          </p:val>
                                        </p:tav>
                                        <p:tav tm="50000">
                                          <p:val>
                                            <p:strVal val="ppt_w+.01"/>
                                          </p:val>
                                        </p:tav>
                                        <p:tav tm="100000">
                                          <p:val>
                                            <p:strVal val="ppt_w/10"/>
                                          </p:val>
                                        </p:tav>
                                      </p:tavLst>
                                    </p:anim>
                                    <p:animEffect transition="out" filter="fade">
                                      <p:cBhvr>
                                        <p:cTn id="10" dur="500" tmFilter="0,0; .5, 0; 1, 1"/>
                                        <p:tgtEl>
                                          <p:spTgt spid="39"/>
                                        </p:tgtEl>
                                      </p:cBhvr>
                                    </p:animEffect>
                                    <p:set>
                                      <p:cBhvr>
                                        <p:cTn id="11" dur="1" fill="hold">
                                          <p:stCondLst>
                                            <p:cond delay="499"/>
                                          </p:stCondLst>
                                        </p:cTn>
                                        <p:tgtEl>
                                          <p:spTgt spid="39"/>
                                        </p:tgtEl>
                                        <p:attrNameLst>
                                          <p:attrName>style.visibility</p:attrName>
                                        </p:attrNameLst>
                                      </p:cBhvr>
                                      <p:to>
                                        <p:strVal val="hidden"/>
                                      </p:to>
                                    </p:set>
                                  </p:childTnLst>
                                </p:cTn>
                              </p:par>
                            </p:childTnLst>
                          </p:cTn>
                        </p:par>
                        <p:par>
                          <p:cTn id="12" fill="hold">
                            <p:stCondLst>
                              <p:cond delay="550"/>
                            </p:stCondLst>
                            <p:childTnLst>
                              <p:par>
                                <p:cTn id="13" presetID="41" presetClass="exit" presetSubtype="0" fill="hold" grpId="0" nodeType="afterEffect">
                                  <p:stCondLst>
                                    <p:cond delay="0"/>
                                  </p:stCondLst>
                                  <p:iterate type="lt">
                                    <p:tmPct val="10000"/>
                                  </p:iterate>
                                  <p:childTnLst>
                                    <p:anim calcmode="lin" valueType="num">
                                      <p:cBhvr>
                                        <p:cTn id="14" dur="500"/>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15" dur="500"/>
                                        <p:tgtEl>
                                          <p:spTgt spid="40"/>
                                        </p:tgtEl>
                                        <p:attrNameLst>
                                          <p:attrName>ppt_y</p:attrName>
                                        </p:attrNameLst>
                                      </p:cBhvr>
                                      <p:tavLst>
                                        <p:tav tm="0">
                                          <p:val>
                                            <p:strVal val="ppt_y"/>
                                          </p:val>
                                        </p:tav>
                                        <p:tav tm="100000">
                                          <p:val>
                                            <p:strVal val="ppt_y"/>
                                          </p:val>
                                        </p:tav>
                                      </p:tavLst>
                                    </p:anim>
                                    <p:anim calcmode="lin" valueType="num">
                                      <p:cBhvr>
                                        <p:cTn id="16" dur="500"/>
                                        <p:tgtEl>
                                          <p:spTgt spid="40"/>
                                        </p:tgtEl>
                                        <p:attrNameLst>
                                          <p:attrName>ppt_h</p:attrName>
                                        </p:attrNameLst>
                                      </p:cBhvr>
                                      <p:tavLst>
                                        <p:tav tm="0">
                                          <p:val>
                                            <p:strVal val="ppt_h"/>
                                          </p:val>
                                        </p:tav>
                                        <p:tav tm="50000">
                                          <p:val>
                                            <p:strVal val="ppt_h+.01"/>
                                          </p:val>
                                        </p:tav>
                                        <p:tav tm="100000">
                                          <p:val>
                                            <p:strVal val="ppt_h/10"/>
                                          </p:val>
                                        </p:tav>
                                      </p:tavLst>
                                    </p:anim>
                                    <p:anim calcmode="lin" valueType="num">
                                      <p:cBhvr>
                                        <p:cTn id="17" dur="500"/>
                                        <p:tgtEl>
                                          <p:spTgt spid="40"/>
                                        </p:tgtEl>
                                        <p:attrNameLst>
                                          <p:attrName>ppt_w</p:attrName>
                                        </p:attrNameLst>
                                      </p:cBhvr>
                                      <p:tavLst>
                                        <p:tav tm="0">
                                          <p:val>
                                            <p:strVal val="ppt_w"/>
                                          </p:val>
                                        </p:tav>
                                        <p:tav tm="50000">
                                          <p:val>
                                            <p:strVal val="ppt_w+.01"/>
                                          </p:val>
                                        </p:tav>
                                        <p:tav tm="100000">
                                          <p:val>
                                            <p:strVal val="ppt_w/10"/>
                                          </p:val>
                                        </p:tav>
                                      </p:tavLst>
                                    </p:anim>
                                    <p:animEffect transition="out" filter="fade">
                                      <p:cBhvr>
                                        <p:cTn id="18" dur="500" tmFilter="0,0; .5, 0; 1, 1"/>
                                        <p:tgtEl>
                                          <p:spTgt spid="40"/>
                                        </p:tgtEl>
                                      </p:cBhvr>
                                    </p:animEffect>
                                    <p:set>
                                      <p:cBhvr>
                                        <p:cTn id="19" dur="1" fill="hold">
                                          <p:stCondLst>
                                            <p:cond delay="499"/>
                                          </p:stCondLst>
                                        </p:cTn>
                                        <p:tgtEl>
                                          <p:spTgt spid="40"/>
                                        </p:tgtEl>
                                        <p:attrNameLst>
                                          <p:attrName>style.visibility</p:attrName>
                                        </p:attrNameLst>
                                      </p:cBhvr>
                                      <p:to>
                                        <p:strVal val="hidden"/>
                                      </p:to>
                                    </p:set>
                                  </p:childTnLst>
                                </p:cTn>
                              </p:par>
                            </p:childTnLst>
                          </p:cTn>
                        </p:par>
                        <p:par>
                          <p:cTn id="20" fill="hold">
                            <p:stCondLst>
                              <p:cond delay="1050"/>
                            </p:stCondLst>
                            <p:childTnLst>
                              <p:par>
                                <p:cTn id="21" presetID="41" presetClass="exit" presetSubtype="0" fill="hold" grpId="0" nodeType="afterEffect">
                                  <p:stCondLst>
                                    <p:cond delay="0"/>
                                  </p:stCondLst>
                                  <p:iterate type="lt">
                                    <p:tmPct val="10000"/>
                                  </p:iterate>
                                  <p:childTnLst>
                                    <p:anim calcmode="lin" valueType="num">
                                      <p:cBhvr>
                                        <p:cTn id="22" dur="500"/>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3" dur="500"/>
                                        <p:tgtEl>
                                          <p:spTgt spid="30"/>
                                        </p:tgtEl>
                                        <p:attrNameLst>
                                          <p:attrName>ppt_y</p:attrName>
                                        </p:attrNameLst>
                                      </p:cBhvr>
                                      <p:tavLst>
                                        <p:tav tm="0">
                                          <p:val>
                                            <p:strVal val="ppt_y"/>
                                          </p:val>
                                        </p:tav>
                                        <p:tav tm="100000">
                                          <p:val>
                                            <p:strVal val="ppt_y"/>
                                          </p:val>
                                        </p:tav>
                                      </p:tavLst>
                                    </p:anim>
                                    <p:anim calcmode="lin" valueType="num">
                                      <p:cBhvr>
                                        <p:cTn id="24" dur="500"/>
                                        <p:tgtEl>
                                          <p:spTgt spid="30"/>
                                        </p:tgtEl>
                                        <p:attrNameLst>
                                          <p:attrName>ppt_h</p:attrName>
                                        </p:attrNameLst>
                                      </p:cBhvr>
                                      <p:tavLst>
                                        <p:tav tm="0">
                                          <p:val>
                                            <p:strVal val="ppt_h"/>
                                          </p:val>
                                        </p:tav>
                                        <p:tav tm="50000">
                                          <p:val>
                                            <p:strVal val="ppt_h+.01"/>
                                          </p:val>
                                        </p:tav>
                                        <p:tav tm="100000">
                                          <p:val>
                                            <p:strVal val="ppt_h/10"/>
                                          </p:val>
                                        </p:tav>
                                      </p:tavLst>
                                    </p:anim>
                                    <p:anim calcmode="lin" valueType="num">
                                      <p:cBhvr>
                                        <p:cTn id="25" dur="500"/>
                                        <p:tgtEl>
                                          <p:spTgt spid="30"/>
                                        </p:tgtEl>
                                        <p:attrNameLst>
                                          <p:attrName>ppt_w</p:attrName>
                                        </p:attrNameLst>
                                      </p:cBhvr>
                                      <p:tavLst>
                                        <p:tav tm="0">
                                          <p:val>
                                            <p:strVal val="ppt_w"/>
                                          </p:val>
                                        </p:tav>
                                        <p:tav tm="50000">
                                          <p:val>
                                            <p:strVal val="ppt_w+.01"/>
                                          </p:val>
                                        </p:tav>
                                        <p:tav tm="100000">
                                          <p:val>
                                            <p:strVal val="ppt_w/10"/>
                                          </p:val>
                                        </p:tav>
                                      </p:tavLst>
                                    </p:anim>
                                    <p:animEffect transition="out" filter="fade">
                                      <p:cBhvr>
                                        <p:cTn id="26" dur="500" tmFilter="0,0; .5, 0; 1, 1"/>
                                        <p:tgtEl>
                                          <p:spTgt spid="30"/>
                                        </p:tgtEl>
                                      </p:cBhvr>
                                    </p:animEffect>
                                    <p:set>
                                      <p:cBhvr>
                                        <p:cTn id="27" dur="1" fill="hold">
                                          <p:stCondLst>
                                            <p:cond delay="499"/>
                                          </p:stCondLst>
                                        </p:cTn>
                                        <p:tgtEl>
                                          <p:spTgt spid="30"/>
                                        </p:tgtEl>
                                        <p:attrNameLst>
                                          <p:attrName>style.visibility</p:attrName>
                                        </p:attrNameLst>
                                      </p:cBhvr>
                                      <p:to>
                                        <p:strVal val="hidden"/>
                                      </p:to>
                                    </p:set>
                                  </p:childTnLst>
                                </p:cTn>
                              </p:par>
                            </p:childTnLst>
                          </p:cTn>
                        </p:par>
                        <p:par>
                          <p:cTn id="28" fill="hold">
                            <p:stCondLst>
                              <p:cond delay="1550"/>
                            </p:stCondLst>
                            <p:childTnLst>
                              <p:par>
                                <p:cTn id="29" presetID="41" presetClass="exit" presetSubtype="0" fill="hold" grpId="0" nodeType="afterEffect">
                                  <p:stCondLst>
                                    <p:cond delay="0"/>
                                  </p:stCondLst>
                                  <p:iterate type="lt">
                                    <p:tmPct val="10000"/>
                                  </p:iterate>
                                  <p:childTnLst>
                                    <p:anim calcmode="lin" valueType="num">
                                      <p:cBhvr>
                                        <p:cTn id="30" dur="500"/>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31" dur="500"/>
                                        <p:tgtEl>
                                          <p:spTgt spid="31"/>
                                        </p:tgtEl>
                                        <p:attrNameLst>
                                          <p:attrName>ppt_y</p:attrName>
                                        </p:attrNameLst>
                                      </p:cBhvr>
                                      <p:tavLst>
                                        <p:tav tm="0">
                                          <p:val>
                                            <p:strVal val="ppt_y"/>
                                          </p:val>
                                        </p:tav>
                                        <p:tav tm="100000">
                                          <p:val>
                                            <p:strVal val="ppt_y"/>
                                          </p:val>
                                        </p:tav>
                                      </p:tavLst>
                                    </p:anim>
                                    <p:anim calcmode="lin" valueType="num">
                                      <p:cBhvr>
                                        <p:cTn id="32" dur="500"/>
                                        <p:tgtEl>
                                          <p:spTgt spid="31"/>
                                        </p:tgtEl>
                                        <p:attrNameLst>
                                          <p:attrName>ppt_h</p:attrName>
                                        </p:attrNameLst>
                                      </p:cBhvr>
                                      <p:tavLst>
                                        <p:tav tm="0">
                                          <p:val>
                                            <p:strVal val="ppt_h"/>
                                          </p:val>
                                        </p:tav>
                                        <p:tav tm="50000">
                                          <p:val>
                                            <p:strVal val="ppt_h+.01"/>
                                          </p:val>
                                        </p:tav>
                                        <p:tav tm="100000">
                                          <p:val>
                                            <p:strVal val="ppt_h/10"/>
                                          </p:val>
                                        </p:tav>
                                      </p:tavLst>
                                    </p:anim>
                                    <p:anim calcmode="lin" valueType="num">
                                      <p:cBhvr>
                                        <p:cTn id="33" dur="500"/>
                                        <p:tgtEl>
                                          <p:spTgt spid="31"/>
                                        </p:tgtEl>
                                        <p:attrNameLst>
                                          <p:attrName>ppt_w</p:attrName>
                                        </p:attrNameLst>
                                      </p:cBhvr>
                                      <p:tavLst>
                                        <p:tav tm="0">
                                          <p:val>
                                            <p:strVal val="ppt_w"/>
                                          </p:val>
                                        </p:tav>
                                        <p:tav tm="50000">
                                          <p:val>
                                            <p:strVal val="ppt_w+.01"/>
                                          </p:val>
                                        </p:tav>
                                        <p:tav tm="100000">
                                          <p:val>
                                            <p:strVal val="ppt_w/10"/>
                                          </p:val>
                                        </p:tav>
                                      </p:tavLst>
                                    </p:anim>
                                    <p:animEffect transition="out" filter="fade">
                                      <p:cBhvr>
                                        <p:cTn id="34" dur="500" tmFilter="0,0; .5, 0; 1, 1"/>
                                        <p:tgtEl>
                                          <p:spTgt spid="31"/>
                                        </p:tgtEl>
                                      </p:cBhvr>
                                    </p:animEffect>
                                    <p:set>
                                      <p:cBhvr>
                                        <p:cTn id="35" dur="1" fill="hold">
                                          <p:stCondLst>
                                            <p:cond delay="499"/>
                                          </p:stCondLst>
                                        </p:cTn>
                                        <p:tgtEl>
                                          <p:spTgt spid="31"/>
                                        </p:tgtEl>
                                        <p:attrNameLst>
                                          <p:attrName>style.visibility</p:attrName>
                                        </p:attrNameLst>
                                      </p:cBhvr>
                                      <p:to>
                                        <p:strVal val="hidden"/>
                                      </p:to>
                                    </p:set>
                                  </p:childTnLst>
                                </p:cTn>
                              </p:par>
                            </p:childTnLst>
                          </p:cTn>
                        </p:par>
                        <p:par>
                          <p:cTn id="36" fill="hold">
                            <p:stCondLst>
                              <p:cond delay="2050"/>
                            </p:stCondLst>
                            <p:childTnLst>
                              <p:par>
                                <p:cTn id="37" presetID="41" presetClass="exit" presetSubtype="0" fill="hold" grpId="0" nodeType="afterEffect">
                                  <p:stCondLst>
                                    <p:cond delay="0"/>
                                  </p:stCondLst>
                                  <p:iterate type="lt">
                                    <p:tmPct val="10000"/>
                                  </p:iterate>
                                  <p:childTnLst>
                                    <p:anim calcmode="lin" valueType="num">
                                      <p:cBhvr>
                                        <p:cTn id="38" dur="500"/>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39" dur="500"/>
                                        <p:tgtEl>
                                          <p:spTgt spid="32"/>
                                        </p:tgtEl>
                                        <p:attrNameLst>
                                          <p:attrName>ppt_y</p:attrName>
                                        </p:attrNameLst>
                                      </p:cBhvr>
                                      <p:tavLst>
                                        <p:tav tm="0">
                                          <p:val>
                                            <p:strVal val="ppt_y"/>
                                          </p:val>
                                        </p:tav>
                                        <p:tav tm="100000">
                                          <p:val>
                                            <p:strVal val="ppt_y"/>
                                          </p:val>
                                        </p:tav>
                                      </p:tavLst>
                                    </p:anim>
                                    <p:anim calcmode="lin" valueType="num">
                                      <p:cBhvr>
                                        <p:cTn id="40" dur="500"/>
                                        <p:tgtEl>
                                          <p:spTgt spid="32"/>
                                        </p:tgtEl>
                                        <p:attrNameLst>
                                          <p:attrName>ppt_h</p:attrName>
                                        </p:attrNameLst>
                                      </p:cBhvr>
                                      <p:tavLst>
                                        <p:tav tm="0">
                                          <p:val>
                                            <p:strVal val="ppt_h"/>
                                          </p:val>
                                        </p:tav>
                                        <p:tav tm="50000">
                                          <p:val>
                                            <p:strVal val="ppt_h+.01"/>
                                          </p:val>
                                        </p:tav>
                                        <p:tav tm="100000">
                                          <p:val>
                                            <p:strVal val="ppt_h/10"/>
                                          </p:val>
                                        </p:tav>
                                      </p:tavLst>
                                    </p:anim>
                                    <p:anim calcmode="lin" valueType="num">
                                      <p:cBhvr>
                                        <p:cTn id="41" dur="500"/>
                                        <p:tgtEl>
                                          <p:spTgt spid="32"/>
                                        </p:tgtEl>
                                        <p:attrNameLst>
                                          <p:attrName>ppt_w</p:attrName>
                                        </p:attrNameLst>
                                      </p:cBhvr>
                                      <p:tavLst>
                                        <p:tav tm="0">
                                          <p:val>
                                            <p:strVal val="ppt_w"/>
                                          </p:val>
                                        </p:tav>
                                        <p:tav tm="50000">
                                          <p:val>
                                            <p:strVal val="ppt_w+.01"/>
                                          </p:val>
                                        </p:tav>
                                        <p:tav tm="100000">
                                          <p:val>
                                            <p:strVal val="ppt_w/10"/>
                                          </p:val>
                                        </p:tav>
                                      </p:tavLst>
                                    </p:anim>
                                    <p:animEffect transition="out" filter="fade">
                                      <p:cBhvr>
                                        <p:cTn id="42" dur="500" tmFilter="0,0; .5, 0; 1, 1"/>
                                        <p:tgtEl>
                                          <p:spTgt spid="32"/>
                                        </p:tgtEl>
                                      </p:cBhvr>
                                    </p:animEffect>
                                    <p:set>
                                      <p:cBhvr>
                                        <p:cTn id="43" dur="1" fill="hold">
                                          <p:stCondLst>
                                            <p:cond delay="499"/>
                                          </p:stCondLst>
                                        </p:cTn>
                                        <p:tgtEl>
                                          <p:spTgt spid="32"/>
                                        </p:tgtEl>
                                        <p:attrNameLst>
                                          <p:attrName>style.visibility</p:attrName>
                                        </p:attrNameLst>
                                      </p:cBhvr>
                                      <p:to>
                                        <p:strVal val="hidden"/>
                                      </p:to>
                                    </p:set>
                                  </p:childTnLst>
                                </p:cTn>
                              </p:par>
                            </p:childTnLst>
                          </p:cTn>
                        </p:par>
                        <p:par>
                          <p:cTn id="44" fill="hold">
                            <p:stCondLst>
                              <p:cond delay="2550"/>
                            </p:stCondLst>
                            <p:childTnLst>
                              <p:par>
                                <p:cTn id="45" presetID="41" presetClass="exit" presetSubtype="0" fill="hold" grpId="0" nodeType="afterEffect">
                                  <p:stCondLst>
                                    <p:cond delay="0"/>
                                  </p:stCondLst>
                                  <p:iterate type="lt">
                                    <p:tmPct val="10000"/>
                                  </p:iterate>
                                  <p:childTnLst>
                                    <p:anim calcmode="lin" valueType="num">
                                      <p:cBhvr>
                                        <p:cTn id="46" dur="500"/>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47" dur="500"/>
                                        <p:tgtEl>
                                          <p:spTgt spid="33"/>
                                        </p:tgtEl>
                                        <p:attrNameLst>
                                          <p:attrName>ppt_y</p:attrName>
                                        </p:attrNameLst>
                                      </p:cBhvr>
                                      <p:tavLst>
                                        <p:tav tm="0">
                                          <p:val>
                                            <p:strVal val="ppt_y"/>
                                          </p:val>
                                        </p:tav>
                                        <p:tav tm="100000">
                                          <p:val>
                                            <p:strVal val="ppt_y"/>
                                          </p:val>
                                        </p:tav>
                                      </p:tavLst>
                                    </p:anim>
                                    <p:anim calcmode="lin" valueType="num">
                                      <p:cBhvr>
                                        <p:cTn id="48" dur="500"/>
                                        <p:tgtEl>
                                          <p:spTgt spid="33"/>
                                        </p:tgtEl>
                                        <p:attrNameLst>
                                          <p:attrName>ppt_h</p:attrName>
                                        </p:attrNameLst>
                                      </p:cBhvr>
                                      <p:tavLst>
                                        <p:tav tm="0">
                                          <p:val>
                                            <p:strVal val="ppt_h"/>
                                          </p:val>
                                        </p:tav>
                                        <p:tav tm="50000">
                                          <p:val>
                                            <p:strVal val="ppt_h+.01"/>
                                          </p:val>
                                        </p:tav>
                                        <p:tav tm="100000">
                                          <p:val>
                                            <p:strVal val="ppt_h/10"/>
                                          </p:val>
                                        </p:tav>
                                      </p:tavLst>
                                    </p:anim>
                                    <p:anim calcmode="lin" valueType="num">
                                      <p:cBhvr>
                                        <p:cTn id="49" dur="500"/>
                                        <p:tgtEl>
                                          <p:spTgt spid="33"/>
                                        </p:tgtEl>
                                        <p:attrNameLst>
                                          <p:attrName>ppt_w</p:attrName>
                                        </p:attrNameLst>
                                      </p:cBhvr>
                                      <p:tavLst>
                                        <p:tav tm="0">
                                          <p:val>
                                            <p:strVal val="ppt_w"/>
                                          </p:val>
                                        </p:tav>
                                        <p:tav tm="50000">
                                          <p:val>
                                            <p:strVal val="ppt_w+.01"/>
                                          </p:val>
                                        </p:tav>
                                        <p:tav tm="100000">
                                          <p:val>
                                            <p:strVal val="ppt_w/10"/>
                                          </p:val>
                                        </p:tav>
                                      </p:tavLst>
                                    </p:anim>
                                    <p:animEffect transition="out" filter="fade">
                                      <p:cBhvr>
                                        <p:cTn id="50" dur="500" tmFilter="0,0; .5, 0; 1, 1"/>
                                        <p:tgtEl>
                                          <p:spTgt spid="33"/>
                                        </p:tgtEl>
                                      </p:cBhvr>
                                    </p:animEffect>
                                    <p:set>
                                      <p:cBhvr>
                                        <p:cTn id="51" dur="1" fill="hold">
                                          <p:stCondLst>
                                            <p:cond delay="499"/>
                                          </p:stCondLst>
                                        </p:cTn>
                                        <p:tgtEl>
                                          <p:spTgt spid="33"/>
                                        </p:tgtEl>
                                        <p:attrNameLst>
                                          <p:attrName>style.visibility</p:attrName>
                                        </p:attrNameLst>
                                      </p:cBhvr>
                                      <p:to>
                                        <p:strVal val="hidden"/>
                                      </p:to>
                                    </p:set>
                                  </p:childTnLst>
                                </p:cTn>
                              </p:par>
                            </p:childTnLst>
                          </p:cTn>
                        </p:par>
                        <p:par>
                          <p:cTn id="52" fill="hold">
                            <p:stCondLst>
                              <p:cond delay="3050"/>
                            </p:stCondLst>
                            <p:childTnLst>
                              <p:par>
                                <p:cTn id="53" presetID="41" presetClass="exit" presetSubtype="0" fill="hold" grpId="0" nodeType="afterEffect">
                                  <p:stCondLst>
                                    <p:cond delay="0"/>
                                  </p:stCondLst>
                                  <p:iterate type="lt">
                                    <p:tmPct val="10000"/>
                                  </p:iterate>
                                  <p:childTnLst>
                                    <p:anim calcmode="lin" valueType="num">
                                      <p:cBhvr>
                                        <p:cTn id="54" dur="500"/>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55" dur="500"/>
                                        <p:tgtEl>
                                          <p:spTgt spid="34"/>
                                        </p:tgtEl>
                                        <p:attrNameLst>
                                          <p:attrName>ppt_y</p:attrName>
                                        </p:attrNameLst>
                                      </p:cBhvr>
                                      <p:tavLst>
                                        <p:tav tm="0">
                                          <p:val>
                                            <p:strVal val="ppt_y"/>
                                          </p:val>
                                        </p:tav>
                                        <p:tav tm="100000">
                                          <p:val>
                                            <p:strVal val="ppt_y"/>
                                          </p:val>
                                        </p:tav>
                                      </p:tavLst>
                                    </p:anim>
                                    <p:anim calcmode="lin" valueType="num">
                                      <p:cBhvr>
                                        <p:cTn id="56" dur="500"/>
                                        <p:tgtEl>
                                          <p:spTgt spid="34"/>
                                        </p:tgtEl>
                                        <p:attrNameLst>
                                          <p:attrName>ppt_h</p:attrName>
                                        </p:attrNameLst>
                                      </p:cBhvr>
                                      <p:tavLst>
                                        <p:tav tm="0">
                                          <p:val>
                                            <p:strVal val="ppt_h"/>
                                          </p:val>
                                        </p:tav>
                                        <p:tav tm="50000">
                                          <p:val>
                                            <p:strVal val="ppt_h+.01"/>
                                          </p:val>
                                        </p:tav>
                                        <p:tav tm="100000">
                                          <p:val>
                                            <p:strVal val="ppt_h/10"/>
                                          </p:val>
                                        </p:tav>
                                      </p:tavLst>
                                    </p:anim>
                                    <p:anim calcmode="lin" valueType="num">
                                      <p:cBhvr>
                                        <p:cTn id="57" dur="500"/>
                                        <p:tgtEl>
                                          <p:spTgt spid="34"/>
                                        </p:tgtEl>
                                        <p:attrNameLst>
                                          <p:attrName>ppt_w</p:attrName>
                                        </p:attrNameLst>
                                      </p:cBhvr>
                                      <p:tavLst>
                                        <p:tav tm="0">
                                          <p:val>
                                            <p:strVal val="ppt_w"/>
                                          </p:val>
                                        </p:tav>
                                        <p:tav tm="50000">
                                          <p:val>
                                            <p:strVal val="ppt_w+.01"/>
                                          </p:val>
                                        </p:tav>
                                        <p:tav tm="100000">
                                          <p:val>
                                            <p:strVal val="ppt_w/10"/>
                                          </p:val>
                                        </p:tav>
                                      </p:tavLst>
                                    </p:anim>
                                    <p:animEffect transition="out" filter="fade">
                                      <p:cBhvr>
                                        <p:cTn id="58" dur="500" tmFilter="0,0; .5, 0; 1, 1"/>
                                        <p:tgtEl>
                                          <p:spTgt spid="34"/>
                                        </p:tgtEl>
                                      </p:cBhvr>
                                    </p:animEffect>
                                    <p:set>
                                      <p:cBhvr>
                                        <p:cTn id="59" dur="1" fill="hold">
                                          <p:stCondLst>
                                            <p:cond delay="499"/>
                                          </p:stCondLst>
                                        </p:cTn>
                                        <p:tgtEl>
                                          <p:spTgt spid="34"/>
                                        </p:tgtEl>
                                        <p:attrNameLst>
                                          <p:attrName>style.visibility</p:attrName>
                                        </p:attrNameLst>
                                      </p:cBhvr>
                                      <p:to>
                                        <p:strVal val="hidden"/>
                                      </p:to>
                                    </p:set>
                                  </p:childTnLst>
                                </p:cTn>
                              </p:par>
                            </p:childTnLst>
                          </p:cTn>
                        </p:par>
                        <p:par>
                          <p:cTn id="60" fill="hold">
                            <p:stCondLst>
                              <p:cond delay="3550"/>
                            </p:stCondLst>
                            <p:childTnLst>
                              <p:par>
                                <p:cTn id="61" presetID="41" presetClass="exit" presetSubtype="0" fill="hold" grpId="0" nodeType="afterEffect">
                                  <p:stCondLst>
                                    <p:cond delay="0"/>
                                  </p:stCondLst>
                                  <p:iterate type="lt">
                                    <p:tmPct val="10000"/>
                                  </p:iterate>
                                  <p:childTnLst>
                                    <p:anim calcmode="lin" valueType="num">
                                      <p:cBhvr>
                                        <p:cTn id="62" dur="500"/>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63" dur="500"/>
                                        <p:tgtEl>
                                          <p:spTgt spid="35"/>
                                        </p:tgtEl>
                                        <p:attrNameLst>
                                          <p:attrName>ppt_y</p:attrName>
                                        </p:attrNameLst>
                                      </p:cBhvr>
                                      <p:tavLst>
                                        <p:tav tm="0">
                                          <p:val>
                                            <p:strVal val="ppt_y"/>
                                          </p:val>
                                        </p:tav>
                                        <p:tav tm="100000">
                                          <p:val>
                                            <p:strVal val="ppt_y"/>
                                          </p:val>
                                        </p:tav>
                                      </p:tavLst>
                                    </p:anim>
                                    <p:anim calcmode="lin" valueType="num">
                                      <p:cBhvr>
                                        <p:cTn id="64" dur="500"/>
                                        <p:tgtEl>
                                          <p:spTgt spid="35"/>
                                        </p:tgtEl>
                                        <p:attrNameLst>
                                          <p:attrName>ppt_h</p:attrName>
                                        </p:attrNameLst>
                                      </p:cBhvr>
                                      <p:tavLst>
                                        <p:tav tm="0">
                                          <p:val>
                                            <p:strVal val="ppt_h"/>
                                          </p:val>
                                        </p:tav>
                                        <p:tav tm="50000">
                                          <p:val>
                                            <p:strVal val="ppt_h+.01"/>
                                          </p:val>
                                        </p:tav>
                                        <p:tav tm="100000">
                                          <p:val>
                                            <p:strVal val="ppt_h/10"/>
                                          </p:val>
                                        </p:tav>
                                      </p:tavLst>
                                    </p:anim>
                                    <p:anim calcmode="lin" valueType="num">
                                      <p:cBhvr>
                                        <p:cTn id="65" dur="500"/>
                                        <p:tgtEl>
                                          <p:spTgt spid="35"/>
                                        </p:tgtEl>
                                        <p:attrNameLst>
                                          <p:attrName>ppt_w</p:attrName>
                                        </p:attrNameLst>
                                      </p:cBhvr>
                                      <p:tavLst>
                                        <p:tav tm="0">
                                          <p:val>
                                            <p:strVal val="ppt_w"/>
                                          </p:val>
                                        </p:tav>
                                        <p:tav tm="50000">
                                          <p:val>
                                            <p:strVal val="ppt_w+.01"/>
                                          </p:val>
                                        </p:tav>
                                        <p:tav tm="100000">
                                          <p:val>
                                            <p:strVal val="ppt_w/10"/>
                                          </p:val>
                                        </p:tav>
                                      </p:tavLst>
                                    </p:anim>
                                    <p:animEffect transition="out" filter="fade">
                                      <p:cBhvr>
                                        <p:cTn id="66" dur="500" tmFilter="0,0; .5, 0; 1, 1"/>
                                        <p:tgtEl>
                                          <p:spTgt spid="35"/>
                                        </p:tgtEl>
                                      </p:cBhvr>
                                    </p:animEffect>
                                    <p:set>
                                      <p:cBhvr>
                                        <p:cTn id="67" dur="1" fill="hold">
                                          <p:stCondLst>
                                            <p:cond delay="499"/>
                                          </p:stCondLst>
                                        </p:cTn>
                                        <p:tgtEl>
                                          <p:spTgt spid="35"/>
                                        </p:tgtEl>
                                        <p:attrNameLst>
                                          <p:attrName>style.visibility</p:attrName>
                                        </p:attrNameLst>
                                      </p:cBhvr>
                                      <p:to>
                                        <p:strVal val="hidden"/>
                                      </p:to>
                                    </p:set>
                                  </p:childTnLst>
                                </p:cTn>
                              </p:par>
                            </p:childTnLst>
                          </p:cTn>
                        </p:par>
                        <p:par>
                          <p:cTn id="68" fill="hold">
                            <p:stCondLst>
                              <p:cond delay="4050"/>
                            </p:stCondLst>
                            <p:childTnLst>
                              <p:par>
                                <p:cTn id="69" presetID="41" presetClass="exit" presetSubtype="0" fill="hold" grpId="0" nodeType="afterEffect">
                                  <p:stCondLst>
                                    <p:cond delay="0"/>
                                  </p:stCondLst>
                                  <p:iterate type="lt">
                                    <p:tmPct val="10000"/>
                                  </p:iterate>
                                  <p:childTnLst>
                                    <p:anim calcmode="lin" valueType="num">
                                      <p:cBhvr>
                                        <p:cTn id="70" dur="500"/>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71" dur="500"/>
                                        <p:tgtEl>
                                          <p:spTgt spid="36"/>
                                        </p:tgtEl>
                                        <p:attrNameLst>
                                          <p:attrName>ppt_y</p:attrName>
                                        </p:attrNameLst>
                                      </p:cBhvr>
                                      <p:tavLst>
                                        <p:tav tm="0">
                                          <p:val>
                                            <p:strVal val="ppt_y"/>
                                          </p:val>
                                        </p:tav>
                                        <p:tav tm="100000">
                                          <p:val>
                                            <p:strVal val="ppt_y"/>
                                          </p:val>
                                        </p:tav>
                                      </p:tavLst>
                                    </p:anim>
                                    <p:anim calcmode="lin" valueType="num">
                                      <p:cBhvr>
                                        <p:cTn id="72" dur="500"/>
                                        <p:tgtEl>
                                          <p:spTgt spid="36"/>
                                        </p:tgtEl>
                                        <p:attrNameLst>
                                          <p:attrName>ppt_h</p:attrName>
                                        </p:attrNameLst>
                                      </p:cBhvr>
                                      <p:tavLst>
                                        <p:tav tm="0">
                                          <p:val>
                                            <p:strVal val="ppt_h"/>
                                          </p:val>
                                        </p:tav>
                                        <p:tav tm="50000">
                                          <p:val>
                                            <p:strVal val="ppt_h+.01"/>
                                          </p:val>
                                        </p:tav>
                                        <p:tav tm="100000">
                                          <p:val>
                                            <p:strVal val="ppt_h/10"/>
                                          </p:val>
                                        </p:tav>
                                      </p:tavLst>
                                    </p:anim>
                                    <p:anim calcmode="lin" valueType="num">
                                      <p:cBhvr>
                                        <p:cTn id="73" dur="500"/>
                                        <p:tgtEl>
                                          <p:spTgt spid="36"/>
                                        </p:tgtEl>
                                        <p:attrNameLst>
                                          <p:attrName>ppt_w</p:attrName>
                                        </p:attrNameLst>
                                      </p:cBhvr>
                                      <p:tavLst>
                                        <p:tav tm="0">
                                          <p:val>
                                            <p:strVal val="ppt_w"/>
                                          </p:val>
                                        </p:tav>
                                        <p:tav tm="50000">
                                          <p:val>
                                            <p:strVal val="ppt_w+.01"/>
                                          </p:val>
                                        </p:tav>
                                        <p:tav tm="100000">
                                          <p:val>
                                            <p:strVal val="ppt_w/10"/>
                                          </p:val>
                                        </p:tav>
                                      </p:tavLst>
                                    </p:anim>
                                    <p:animEffect transition="out" filter="fade">
                                      <p:cBhvr>
                                        <p:cTn id="74" dur="500" tmFilter="0,0; .5, 0; 1, 1"/>
                                        <p:tgtEl>
                                          <p:spTgt spid="36"/>
                                        </p:tgtEl>
                                      </p:cBhvr>
                                    </p:animEffect>
                                    <p:set>
                                      <p:cBhvr>
                                        <p:cTn id="75" dur="1" fill="hold">
                                          <p:stCondLst>
                                            <p:cond delay="499"/>
                                          </p:stCondLst>
                                        </p:cTn>
                                        <p:tgtEl>
                                          <p:spTgt spid="36"/>
                                        </p:tgtEl>
                                        <p:attrNameLst>
                                          <p:attrName>style.visibility</p:attrName>
                                        </p:attrNameLst>
                                      </p:cBhvr>
                                      <p:to>
                                        <p:strVal val="hidden"/>
                                      </p:to>
                                    </p:set>
                                  </p:childTnLst>
                                </p:cTn>
                              </p:par>
                            </p:childTnLst>
                          </p:cTn>
                        </p:par>
                        <p:par>
                          <p:cTn id="76" fill="hold">
                            <p:stCondLst>
                              <p:cond delay="4550"/>
                            </p:stCondLst>
                            <p:childTnLst>
                              <p:par>
                                <p:cTn id="77" presetID="41" presetClass="exit" presetSubtype="0" fill="hold" grpId="0" nodeType="afterEffect">
                                  <p:stCondLst>
                                    <p:cond delay="0"/>
                                  </p:stCondLst>
                                  <p:iterate type="lt">
                                    <p:tmPct val="10000"/>
                                  </p:iterate>
                                  <p:childTnLst>
                                    <p:anim calcmode="lin" valueType="num">
                                      <p:cBhvr>
                                        <p:cTn id="78" dur="500"/>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79" dur="500"/>
                                        <p:tgtEl>
                                          <p:spTgt spid="37"/>
                                        </p:tgtEl>
                                        <p:attrNameLst>
                                          <p:attrName>ppt_y</p:attrName>
                                        </p:attrNameLst>
                                      </p:cBhvr>
                                      <p:tavLst>
                                        <p:tav tm="0">
                                          <p:val>
                                            <p:strVal val="ppt_y"/>
                                          </p:val>
                                        </p:tav>
                                        <p:tav tm="100000">
                                          <p:val>
                                            <p:strVal val="ppt_y"/>
                                          </p:val>
                                        </p:tav>
                                      </p:tavLst>
                                    </p:anim>
                                    <p:anim calcmode="lin" valueType="num">
                                      <p:cBhvr>
                                        <p:cTn id="80" dur="500"/>
                                        <p:tgtEl>
                                          <p:spTgt spid="37"/>
                                        </p:tgtEl>
                                        <p:attrNameLst>
                                          <p:attrName>ppt_h</p:attrName>
                                        </p:attrNameLst>
                                      </p:cBhvr>
                                      <p:tavLst>
                                        <p:tav tm="0">
                                          <p:val>
                                            <p:strVal val="ppt_h"/>
                                          </p:val>
                                        </p:tav>
                                        <p:tav tm="50000">
                                          <p:val>
                                            <p:strVal val="ppt_h+.01"/>
                                          </p:val>
                                        </p:tav>
                                        <p:tav tm="100000">
                                          <p:val>
                                            <p:strVal val="ppt_h/10"/>
                                          </p:val>
                                        </p:tav>
                                      </p:tavLst>
                                    </p:anim>
                                    <p:anim calcmode="lin" valueType="num">
                                      <p:cBhvr>
                                        <p:cTn id="81" dur="500"/>
                                        <p:tgtEl>
                                          <p:spTgt spid="37"/>
                                        </p:tgtEl>
                                        <p:attrNameLst>
                                          <p:attrName>ppt_w</p:attrName>
                                        </p:attrNameLst>
                                      </p:cBhvr>
                                      <p:tavLst>
                                        <p:tav tm="0">
                                          <p:val>
                                            <p:strVal val="ppt_w"/>
                                          </p:val>
                                        </p:tav>
                                        <p:tav tm="50000">
                                          <p:val>
                                            <p:strVal val="ppt_w+.01"/>
                                          </p:val>
                                        </p:tav>
                                        <p:tav tm="100000">
                                          <p:val>
                                            <p:strVal val="ppt_w/10"/>
                                          </p:val>
                                        </p:tav>
                                      </p:tavLst>
                                    </p:anim>
                                    <p:animEffect transition="out" filter="fade">
                                      <p:cBhvr>
                                        <p:cTn id="82" dur="500" tmFilter="0,0; .5, 0; 1, 1"/>
                                        <p:tgtEl>
                                          <p:spTgt spid="37"/>
                                        </p:tgtEl>
                                      </p:cBhvr>
                                    </p:animEffect>
                                    <p:set>
                                      <p:cBhvr>
                                        <p:cTn id="83" dur="1" fill="hold">
                                          <p:stCondLst>
                                            <p:cond delay="499"/>
                                          </p:stCondLst>
                                        </p:cTn>
                                        <p:tgtEl>
                                          <p:spTgt spid="37"/>
                                        </p:tgtEl>
                                        <p:attrNameLst>
                                          <p:attrName>style.visibility</p:attrName>
                                        </p:attrNameLst>
                                      </p:cBhvr>
                                      <p:to>
                                        <p:strVal val="hidden"/>
                                      </p:to>
                                    </p:set>
                                  </p:childTnLst>
                                </p:cTn>
                              </p:par>
                              <p:par>
                                <p:cTn id="84" presetID="10" presetClass="entr" presetSubtype="0" fill="hold" grpId="0" nodeType="withEffect">
                                  <p:stCondLst>
                                    <p:cond delay="0"/>
                                  </p:stCondLst>
                                  <p:childTnLst>
                                    <p:set>
                                      <p:cBhvr>
                                        <p:cTn id="85" dur="1" fill="hold">
                                          <p:stCondLst>
                                            <p:cond delay="0"/>
                                          </p:stCondLst>
                                        </p:cTn>
                                        <p:tgtEl>
                                          <p:spTgt spid="42"/>
                                        </p:tgtEl>
                                        <p:attrNameLst>
                                          <p:attrName>style.visibility</p:attrName>
                                        </p:attrNameLst>
                                      </p:cBhvr>
                                      <p:to>
                                        <p:strVal val="visible"/>
                                      </p:to>
                                    </p:set>
                                    <p:animEffect transition="in" filter="fade">
                                      <p:cBhvr>
                                        <p:cTn id="86" dur="500"/>
                                        <p:tgtEl>
                                          <p:spTgt spid="42"/>
                                        </p:tgtEl>
                                      </p:cBhvr>
                                    </p:animEffect>
                                  </p:childTnLst>
                                </p:cTn>
                              </p:par>
                              <p:par>
                                <p:cTn id="87" presetID="26" presetClass="emph" presetSubtype="0" repeatCount="5000" fill="hold" grpId="1" nodeType="withEffect">
                                  <p:stCondLst>
                                    <p:cond delay="0"/>
                                  </p:stCondLst>
                                  <p:childTnLst>
                                    <p:animEffect transition="out" filter="fade">
                                      <p:cBhvr>
                                        <p:cTn id="88" dur="500" tmFilter="0, 0; .2, .5; .8, .5; 1, 0"/>
                                        <p:tgtEl>
                                          <p:spTgt spid="42"/>
                                        </p:tgtEl>
                                      </p:cBhvr>
                                    </p:animEffect>
                                    <p:animScale>
                                      <p:cBhvr>
                                        <p:cTn id="89" dur="250" autoRev="1" fill="hold"/>
                                        <p:tgtEl>
                                          <p:spTgt spid="42"/>
                                        </p:tgtEl>
                                      </p:cBhvr>
                                      <p:by x="105000" y="105000"/>
                                    </p:animScale>
                                  </p:childTnLst>
                                </p:cTn>
                              </p:par>
                            </p:childTnLst>
                          </p:cTn>
                        </p:par>
                      </p:childTnLst>
                    </p:cTn>
                  </p:par>
                  <p:par>
                    <p:cTn id="90" fill="hold">
                      <p:stCondLst>
                        <p:cond delay="indefinite"/>
                      </p:stCondLst>
                      <p:childTnLst>
                        <p:par>
                          <p:cTn id="91" fill="hold">
                            <p:stCondLst>
                              <p:cond delay="0"/>
                            </p:stCondLst>
                            <p:childTnLst>
                              <p:par>
                                <p:cTn id="92" presetID="26" presetClass="emph" presetSubtype="0" fill="hold" grpId="0" nodeType="clickEffect">
                                  <p:stCondLst>
                                    <p:cond delay="0"/>
                                  </p:stCondLst>
                                  <p:childTnLst>
                                    <p:animEffect transition="out" filter="fade">
                                      <p:cBhvr>
                                        <p:cTn id="93" dur="500" tmFilter="0, 0; .2, .5; .8, .5; 1, 0"/>
                                        <p:tgtEl>
                                          <p:spTgt spid="41"/>
                                        </p:tgtEl>
                                      </p:cBhvr>
                                    </p:animEffect>
                                    <p:animScale>
                                      <p:cBhvr>
                                        <p:cTn id="94" dur="250" autoRev="1" fill="hold"/>
                                        <p:tgtEl>
                                          <p:spTgt spid="41"/>
                                        </p:tgtEl>
                                      </p:cBhvr>
                                      <p:by x="105000" y="105000"/>
                                    </p:animScale>
                                  </p:childTnLst>
                                </p:cTn>
                              </p:par>
                            </p:childTnLst>
                          </p:cTn>
                        </p:par>
                      </p:childTnLst>
                    </p:cTn>
                  </p:par>
                  <p:par>
                    <p:cTn id="95" fill="hold">
                      <p:stCondLst>
                        <p:cond delay="indefinite"/>
                      </p:stCondLst>
                      <p:childTnLst>
                        <p:par>
                          <p:cTn id="96" fill="hold">
                            <p:stCondLst>
                              <p:cond delay="0"/>
                            </p:stCondLst>
                            <p:childTnLst>
                              <p:par>
                                <p:cTn id="97" presetID="6" presetClass="entr" presetSubtype="16" fill="hold" grpId="0" nodeType="clickEffect">
                                  <p:stCondLst>
                                    <p:cond delay="0"/>
                                  </p:stCondLst>
                                  <p:childTnLst>
                                    <p:set>
                                      <p:cBhvr>
                                        <p:cTn id="98" dur="1" fill="hold">
                                          <p:stCondLst>
                                            <p:cond delay="0"/>
                                          </p:stCondLst>
                                        </p:cTn>
                                        <p:tgtEl>
                                          <p:spTgt spid="3"/>
                                        </p:tgtEl>
                                        <p:attrNameLst>
                                          <p:attrName>style.visibility</p:attrName>
                                        </p:attrNameLst>
                                      </p:cBhvr>
                                      <p:to>
                                        <p:strVal val="visible"/>
                                      </p:to>
                                    </p:set>
                                    <p:animEffect transition="in" filter="circle(in)">
                                      <p:cBhvr>
                                        <p:cTn id="99"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p:bldP spid="42" grpId="1"/>
      <p:bldP spid="30" grpId="0" animBg="1"/>
      <p:bldP spid="31" grpId="0" animBg="1"/>
      <p:bldP spid="32" grpId="0" animBg="1"/>
      <p:bldP spid="33" grpId="0" animBg="1"/>
      <p:bldP spid="34" grpId="0" animBg="1"/>
      <p:bldP spid="35" grpId="0" animBg="1"/>
      <p:bldP spid="36" grpId="0" animBg="1"/>
      <p:bldP spid="37" grpId="0" animBg="1"/>
      <p:bldP spid="39" grpId="0" animBg="1"/>
      <p:bldP spid="40" grpId="0" animBg="1"/>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1" name="Rounded Rectangle 40">
            <a:hlinkClick r:id="rId5" action="ppaction://hlinksldjump"/>
          </p:cNvPr>
          <p:cNvSpPr/>
          <p:nvPr/>
        </p:nvSpPr>
        <p:spPr>
          <a:xfrm>
            <a:off x="1579419" y="5257800"/>
            <a:ext cx="9042400" cy="1016000"/>
          </a:xfrm>
          <a:prstGeom prst="round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133" b="1">
                <a:solidFill>
                  <a:srgbClr val="FFFF00"/>
                </a:solidFill>
                <a:latin typeface="Times New Roman" pitchFamily="18" charset="0"/>
                <a:cs typeface="Times New Roman" pitchFamily="18" charset="0"/>
              </a:rPr>
              <a:t>THỜI GIAN</a:t>
            </a:r>
          </a:p>
        </p:txBody>
      </p:sp>
      <p:sp>
        <p:nvSpPr>
          <p:cNvPr id="42" name="Rectangle 41"/>
          <p:cNvSpPr/>
          <p:nvPr/>
        </p:nvSpPr>
        <p:spPr>
          <a:xfrm>
            <a:off x="3155453" y="5247884"/>
            <a:ext cx="5890343" cy="1025987"/>
          </a:xfrm>
          <a:prstGeom prst="rect">
            <a:avLst/>
          </a:prstGeom>
          <a:noFill/>
        </p:spPr>
        <p:txBody>
          <a:bodyPr wrap="square" lIns="121920" tIns="60960" rIns="121920" bIns="60960">
            <a:spAutoFit/>
          </a:bodyPr>
          <a:lstStyle/>
          <a:p>
            <a:pPr algn="ctr"/>
            <a:r>
              <a:rPr lang="en-US" sz="5867">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HẾT GIỜ</a:t>
            </a:r>
          </a:p>
        </p:txBody>
      </p:sp>
      <p:sp>
        <p:nvSpPr>
          <p:cNvPr id="30" name="Rectangle 29"/>
          <p:cNvSpPr/>
          <p:nvPr/>
        </p:nvSpPr>
        <p:spPr>
          <a:xfrm>
            <a:off x="48475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8</a:t>
            </a:r>
          </a:p>
        </p:txBody>
      </p:sp>
      <p:sp>
        <p:nvSpPr>
          <p:cNvPr id="31" name="Rectangle 30"/>
          <p:cNvSpPr/>
          <p:nvPr/>
        </p:nvSpPr>
        <p:spPr>
          <a:xfrm>
            <a:off x="55587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7</a:t>
            </a:r>
          </a:p>
        </p:txBody>
      </p:sp>
      <p:sp>
        <p:nvSpPr>
          <p:cNvPr id="32" name="Rectangle 31"/>
          <p:cNvSpPr/>
          <p:nvPr/>
        </p:nvSpPr>
        <p:spPr>
          <a:xfrm>
            <a:off x="62699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6</a:t>
            </a:r>
          </a:p>
        </p:txBody>
      </p:sp>
      <p:sp>
        <p:nvSpPr>
          <p:cNvPr id="33" name="Rectangle 32"/>
          <p:cNvSpPr/>
          <p:nvPr/>
        </p:nvSpPr>
        <p:spPr>
          <a:xfrm>
            <a:off x="69811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5</a:t>
            </a:r>
          </a:p>
        </p:txBody>
      </p:sp>
      <p:sp>
        <p:nvSpPr>
          <p:cNvPr id="34" name="Rectangle 33"/>
          <p:cNvSpPr/>
          <p:nvPr/>
        </p:nvSpPr>
        <p:spPr>
          <a:xfrm>
            <a:off x="76923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4</a:t>
            </a:r>
          </a:p>
        </p:txBody>
      </p:sp>
      <p:sp>
        <p:nvSpPr>
          <p:cNvPr id="35" name="Rectangle 34"/>
          <p:cNvSpPr/>
          <p:nvPr/>
        </p:nvSpPr>
        <p:spPr>
          <a:xfrm>
            <a:off x="84035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3</a:t>
            </a:r>
          </a:p>
        </p:txBody>
      </p:sp>
      <p:sp>
        <p:nvSpPr>
          <p:cNvPr id="36" name="Rectangle 35"/>
          <p:cNvSpPr/>
          <p:nvPr/>
        </p:nvSpPr>
        <p:spPr>
          <a:xfrm>
            <a:off x="91147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2</a:t>
            </a:r>
          </a:p>
        </p:txBody>
      </p:sp>
      <p:sp>
        <p:nvSpPr>
          <p:cNvPr id="37" name="Rectangle 36"/>
          <p:cNvSpPr/>
          <p:nvPr/>
        </p:nvSpPr>
        <p:spPr>
          <a:xfrm>
            <a:off x="98259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1</a:t>
            </a:r>
          </a:p>
        </p:txBody>
      </p:sp>
      <p:sp>
        <p:nvSpPr>
          <p:cNvPr id="39" name="Rectangle 38"/>
          <p:cNvSpPr/>
          <p:nvPr/>
        </p:nvSpPr>
        <p:spPr>
          <a:xfrm>
            <a:off x="34251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10</a:t>
            </a:r>
          </a:p>
        </p:txBody>
      </p:sp>
      <p:sp>
        <p:nvSpPr>
          <p:cNvPr id="40" name="Rectangle 39"/>
          <p:cNvSpPr/>
          <p:nvPr/>
        </p:nvSpPr>
        <p:spPr>
          <a:xfrm>
            <a:off x="4136352" y="5410200"/>
            <a:ext cx="609600" cy="711200"/>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FF00"/>
                </a:solidFill>
                <a:latin typeface="Times New Roman" pitchFamily="18" charset="0"/>
                <a:cs typeface="Times New Roman" pitchFamily="18" charset="0"/>
              </a:rPr>
              <a:t>9</a:t>
            </a:r>
          </a:p>
        </p:txBody>
      </p:sp>
      <p:sp>
        <p:nvSpPr>
          <p:cNvPr id="17" name="Rectangle 16"/>
          <p:cNvSpPr/>
          <p:nvPr/>
        </p:nvSpPr>
        <p:spPr>
          <a:xfrm>
            <a:off x="1282131" y="0"/>
            <a:ext cx="9915525" cy="769441"/>
          </a:xfrm>
          <a:prstGeom prst="rect">
            <a:avLst/>
          </a:prstGeom>
          <a:solidFill>
            <a:schemeClr val="accent4">
              <a:lumMod val="20000"/>
              <a:lumOff val="80000"/>
            </a:schemeClr>
          </a:solidFill>
          <a:ln>
            <a:noFill/>
          </a:ln>
          <a:effectLst>
            <a:outerShdw blurRad="50800" dist="38100" dir="5400000" algn="t" rotWithShape="0">
              <a:prstClr val="black">
                <a:alpha val="40000"/>
              </a:prstClr>
            </a:outerShdw>
          </a:effectLst>
        </p:spPr>
        <p:txBody>
          <a:bodyPr wrap="square">
            <a:spAutoFit/>
          </a:bodyPr>
          <a:lstStyle/>
          <a:p>
            <a:pPr algn="ctr"/>
            <a:r>
              <a:rPr lang="en-US" sz="4400" b="1" dirty="0" err="1">
                <a:solidFill>
                  <a:srgbClr val="0070C0"/>
                </a:solidFill>
              </a:rPr>
              <a:t>Em</a:t>
            </a:r>
            <a:r>
              <a:rPr lang="en-US" sz="4400" b="1" dirty="0">
                <a:solidFill>
                  <a:srgbClr val="0070C0"/>
                </a:solidFill>
              </a:rPr>
              <a:t> </a:t>
            </a:r>
            <a:r>
              <a:rPr lang="en-US" sz="4400" b="1" dirty="0" err="1">
                <a:solidFill>
                  <a:srgbClr val="0070C0"/>
                </a:solidFill>
              </a:rPr>
              <a:t>hãy</a:t>
            </a:r>
            <a:r>
              <a:rPr lang="en-US" sz="4400" b="1" dirty="0">
                <a:solidFill>
                  <a:srgbClr val="0070C0"/>
                </a:solidFill>
              </a:rPr>
              <a:t> </a:t>
            </a:r>
            <a:r>
              <a:rPr lang="en-US" sz="4400" b="1" dirty="0" err="1">
                <a:solidFill>
                  <a:srgbClr val="0070C0"/>
                </a:solidFill>
              </a:rPr>
              <a:t>cho</a:t>
            </a:r>
            <a:r>
              <a:rPr lang="en-US" sz="4400" b="1" dirty="0">
                <a:solidFill>
                  <a:srgbClr val="0070C0"/>
                </a:solidFill>
              </a:rPr>
              <a:t> </a:t>
            </a:r>
            <a:r>
              <a:rPr lang="en-US" sz="4400" b="1" dirty="0" err="1">
                <a:solidFill>
                  <a:srgbClr val="0070C0"/>
                </a:solidFill>
              </a:rPr>
              <a:t>biết</a:t>
            </a:r>
            <a:r>
              <a:rPr lang="en-US" sz="4400" b="1" dirty="0">
                <a:solidFill>
                  <a:srgbClr val="0070C0"/>
                </a:solidFill>
              </a:rPr>
              <a:t> </a:t>
            </a:r>
            <a:r>
              <a:rPr lang="en-US" sz="4400" b="1" dirty="0" err="1">
                <a:solidFill>
                  <a:srgbClr val="0070C0"/>
                </a:solidFill>
              </a:rPr>
              <a:t>đây</a:t>
            </a:r>
            <a:r>
              <a:rPr lang="en-US" sz="4400" b="1" dirty="0">
                <a:solidFill>
                  <a:srgbClr val="0070C0"/>
                </a:solidFill>
              </a:rPr>
              <a:t> </a:t>
            </a:r>
            <a:r>
              <a:rPr lang="en-US" sz="4400" b="1" dirty="0" err="1">
                <a:solidFill>
                  <a:srgbClr val="0070C0"/>
                </a:solidFill>
              </a:rPr>
              <a:t>là</a:t>
            </a:r>
            <a:r>
              <a:rPr lang="en-US" sz="4400" b="1" dirty="0">
                <a:solidFill>
                  <a:srgbClr val="0070C0"/>
                </a:solidFill>
              </a:rPr>
              <a:t> di </a:t>
            </a:r>
            <a:r>
              <a:rPr lang="en-US" sz="4400" b="1" dirty="0" err="1">
                <a:solidFill>
                  <a:srgbClr val="0070C0"/>
                </a:solidFill>
              </a:rPr>
              <a:t>tích</a:t>
            </a:r>
            <a:r>
              <a:rPr lang="en-US" sz="4400" b="1" dirty="0">
                <a:solidFill>
                  <a:srgbClr val="0070C0"/>
                </a:solidFill>
              </a:rPr>
              <a:t> </a:t>
            </a:r>
            <a:r>
              <a:rPr lang="en-US" sz="4400" b="1" dirty="0" err="1">
                <a:solidFill>
                  <a:srgbClr val="0070C0"/>
                </a:solidFill>
              </a:rPr>
              <a:t>lịch</a:t>
            </a:r>
            <a:r>
              <a:rPr lang="en-US" sz="4400" b="1" dirty="0">
                <a:solidFill>
                  <a:srgbClr val="0070C0"/>
                </a:solidFill>
              </a:rPr>
              <a:t> </a:t>
            </a:r>
            <a:r>
              <a:rPr lang="en-US" sz="4400" b="1" dirty="0" err="1">
                <a:solidFill>
                  <a:srgbClr val="0070C0"/>
                </a:solidFill>
              </a:rPr>
              <a:t>sử</a:t>
            </a:r>
            <a:r>
              <a:rPr lang="en-US" sz="4400" b="1" dirty="0">
                <a:solidFill>
                  <a:srgbClr val="0070C0"/>
                </a:solidFill>
              </a:rPr>
              <a:t> </a:t>
            </a:r>
            <a:r>
              <a:rPr lang="en-US" sz="4400" b="1" dirty="0" err="1">
                <a:solidFill>
                  <a:srgbClr val="0070C0"/>
                </a:solidFill>
              </a:rPr>
              <a:t>nào</a:t>
            </a:r>
            <a:r>
              <a:rPr lang="en-US" sz="4400" b="1" dirty="0">
                <a:solidFill>
                  <a:srgbClr val="0070C0"/>
                </a:solidFill>
              </a:rPr>
              <a:t>?</a:t>
            </a:r>
          </a:p>
        </p:txBody>
      </p:sp>
      <p:sp>
        <p:nvSpPr>
          <p:cNvPr id="3" name="Rectangle 2"/>
          <p:cNvSpPr/>
          <p:nvPr/>
        </p:nvSpPr>
        <p:spPr>
          <a:xfrm>
            <a:off x="1590126" y="5345378"/>
            <a:ext cx="9042400" cy="830997"/>
          </a:xfrm>
          <a:prstGeom prst="rect">
            <a:avLst/>
          </a:prstGeom>
          <a:solidFill>
            <a:schemeClr val="accent5">
              <a:lumMod val="75000"/>
            </a:schemeClr>
          </a:solidFill>
        </p:spPr>
        <p:txBody>
          <a:bodyPr wrap="square">
            <a:spAutoFit/>
          </a:bodyPr>
          <a:lstStyle/>
          <a:p>
            <a:pPr algn="ctr"/>
            <a:r>
              <a:rPr lang="vi-VN" sz="4800" b="1" dirty="0" smtClean="0">
                <a:solidFill>
                  <a:schemeClr val="accent4">
                    <a:lumMod val="40000"/>
                    <a:lumOff val="60000"/>
                  </a:schemeClr>
                </a:solidFill>
              </a:rPr>
              <a:t>Dinh Độc Lập</a:t>
            </a:r>
            <a:endParaRPr lang="en-US" sz="4800" b="1" dirty="0">
              <a:solidFill>
                <a:schemeClr val="accent4">
                  <a:lumMod val="40000"/>
                  <a:lumOff val="60000"/>
                </a:schemeClr>
              </a:solidFill>
            </a:endParaRPr>
          </a:p>
        </p:txBody>
      </p:sp>
      <p:pic>
        <p:nvPicPr>
          <p:cNvPr id="19" name="Picture 18" descr="A large building with a fountain in front of it&#10;&#10;Description automatically generated with medium confidence"/>
          <p:cNvPicPr/>
          <p:nvPr/>
        </p:nvPicPr>
        <p:blipFill>
          <a:blip r:embed="rId6">
            <a:extLst>
              <a:ext uri="{28A0092B-C50C-407E-A947-70E740481C1C}">
                <a14:useLocalDpi xmlns:a14="http://schemas.microsoft.com/office/drawing/2010/main" val="0"/>
              </a:ext>
            </a:extLst>
          </a:blip>
          <a:stretch>
            <a:fillRect/>
          </a:stretch>
        </p:blipFill>
        <p:spPr>
          <a:xfrm>
            <a:off x="1600200" y="869574"/>
            <a:ext cx="8952113" cy="4280886"/>
          </a:xfrm>
          <a:prstGeom prst="rect">
            <a:avLst/>
          </a:prstGeom>
        </p:spPr>
      </p:pic>
    </p:spTree>
    <p:custDataLst>
      <p:tags r:id="rId1"/>
    </p:custDataLst>
    <p:extLst>
      <p:ext uri="{BB962C8B-B14F-4D97-AF65-F5344CB8AC3E}">
        <p14:creationId xmlns:p14="http://schemas.microsoft.com/office/powerpoint/2010/main" val="1155178054"/>
      </p:ext>
    </p:extLst>
  </p:cSld>
  <p:clrMapOvr>
    <a:masterClrMapping/>
  </p:clrMapOvr>
  <mc:AlternateContent xmlns:mc="http://schemas.openxmlformats.org/markup-compatibility/2006" xmlns:p14="http://schemas.microsoft.com/office/powerpoint/2010/main">
    <mc:Choice Requires="p14">
      <p:transition spd="slow" p14:dur="1200" advTm="33931">
        <p14:prism/>
        <p:sndAc>
          <p:stSnd>
            <p:snd r:embed="rId3" name="chimes.wav"/>
          </p:stSnd>
        </p:sndAc>
      </p:transition>
    </mc:Choice>
    <mc:Fallback xmlns="">
      <p:transition spd="slow" advTm="33931">
        <p:fade/>
        <p:sndAc>
          <p:stSnd>
            <p:snd r:embed="rId10"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xit" presetSubtype="0" fill="hold" grpId="0" nodeType="clickEffect">
                                  <p:stCondLst>
                                    <p:cond delay="0"/>
                                  </p:stCondLst>
                                  <p:iterate type="lt">
                                    <p:tmPct val="10000"/>
                                  </p:iterate>
                                  <p:childTnLst>
                                    <p:anim calcmode="lin" valueType="num">
                                      <p:cBhvr>
                                        <p:cTn id="6" dur="500"/>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7" dur="500"/>
                                        <p:tgtEl>
                                          <p:spTgt spid="39"/>
                                        </p:tgtEl>
                                        <p:attrNameLst>
                                          <p:attrName>ppt_y</p:attrName>
                                        </p:attrNameLst>
                                      </p:cBhvr>
                                      <p:tavLst>
                                        <p:tav tm="0">
                                          <p:val>
                                            <p:strVal val="ppt_y"/>
                                          </p:val>
                                        </p:tav>
                                        <p:tav tm="100000">
                                          <p:val>
                                            <p:strVal val="ppt_y"/>
                                          </p:val>
                                        </p:tav>
                                      </p:tavLst>
                                    </p:anim>
                                    <p:anim calcmode="lin" valueType="num">
                                      <p:cBhvr>
                                        <p:cTn id="8" dur="500"/>
                                        <p:tgtEl>
                                          <p:spTgt spid="39"/>
                                        </p:tgtEl>
                                        <p:attrNameLst>
                                          <p:attrName>ppt_h</p:attrName>
                                        </p:attrNameLst>
                                      </p:cBhvr>
                                      <p:tavLst>
                                        <p:tav tm="0">
                                          <p:val>
                                            <p:strVal val="ppt_h"/>
                                          </p:val>
                                        </p:tav>
                                        <p:tav tm="50000">
                                          <p:val>
                                            <p:strVal val="ppt_h+.01"/>
                                          </p:val>
                                        </p:tav>
                                        <p:tav tm="100000">
                                          <p:val>
                                            <p:strVal val="ppt_h/10"/>
                                          </p:val>
                                        </p:tav>
                                      </p:tavLst>
                                    </p:anim>
                                    <p:anim calcmode="lin" valueType="num">
                                      <p:cBhvr>
                                        <p:cTn id="9" dur="500"/>
                                        <p:tgtEl>
                                          <p:spTgt spid="39"/>
                                        </p:tgtEl>
                                        <p:attrNameLst>
                                          <p:attrName>ppt_w</p:attrName>
                                        </p:attrNameLst>
                                      </p:cBhvr>
                                      <p:tavLst>
                                        <p:tav tm="0">
                                          <p:val>
                                            <p:strVal val="ppt_w"/>
                                          </p:val>
                                        </p:tav>
                                        <p:tav tm="50000">
                                          <p:val>
                                            <p:strVal val="ppt_w+.01"/>
                                          </p:val>
                                        </p:tav>
                                        <p:tav tm="100000">
                                          <p:val>
                                            <p:strVal val="ppt_w/10"/>
                                          </p:val>
                                        </p:tav>
                                      </p:tavLst>
                                    </p:anim>
                                    <p:animEffect transition="out" filter="fade">
                                      <p:cBhvr>
                                        <p:cTn id="10" dur="500" tmFilter="0,0; .5, 0; 1, 1"/>
                                        <p:tgtEl>
                                          <p:spTgt spid="39"/>
                                        </p:tgtEl>
                                      </p:cBhvr>
                                    </p:animEffect>
                                    <p:set>
                                      <p:cBhvr>
                                        <p:cTn id="11" dur="1" fill="hold">
                                          <p:stCondLst>
                                            <p:cond delay="499"/>
                                          </p:stCondLst>
                                        </p:cTn>
                                        <p:tgtEl>
                                          <p:spTgt spid="39"/>
                                        </p:tgtEl>
                                        <p:attrNameLst>
                                          <p:attrName>style.visibility</p:attrName>
                                        </p:attrNameLst>
                                      </p:cBhvr>
                                      <p:to>
                                        <p:strVal val="hidden"/>
                                      </p:to>
                                    </p:set>
                                  </p:childTnLst>
                                </p:cTn>
                              </p:par>
                            </p:childTnLst>
                          </p:cTn>
                        </p:par>
                        <p:par>
                          <p:cTn id="12" fill="hold">
                            <p:stCondLst>
                              <p:cond delay="550"/>
                            </p:stCondLst>
                            <p:childTnLst>
                              <p:par>
                                <p:cTn id="13" presetID="41" presetClass="exit" presetSubtype="0" fill="hold" grpId="0" nodeType="afterEffect">
                                  <p:stCondLst>
                                    <p:cond delay="0"/>
                                  </p:stCondLst>
                                  <p:iterate type="lt">
                                    <p:tmPct val="10000"/>
                                  </p:iterate>
                                  <p:childTnLst>
                                    <p:anim calcmode="lin" valueType="num">
                                      <p:cBhvr>
                                        <p:cTn id="14" dur="500"/>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15" dur="500"/>
                                        <p:tgtEl>
                                          <p:spTgt spid="40"/>
                                        </p:tgtEl>
                                        <p:attrNameLst>
                                          <p:attrName>ppt_y</p:attrName>
                                        </p:attrNameLst>
                                      </p:cBhvr>
                                      <p:tavLst>
                                        <p:tav tm="0">
                                          <p:val>
                                            <p:strVal val="ppt_y"/>
                                          </p:val>
                                        </p:tav>
                                        <p:tav tm="100000">
                                          <p:val>
                                            <p:strVal val="ppt_y"/>
                                          </p:val>
                                        </p:tav>
                                      </p:tavLst>
                                    </p:anim>
                                    <p:anim calcmode="lin" valueType="num">
                                      <p:cBhvr>
                                        <p:cTn id="16" dur="500"/>
                                        <p:tgtEl>
                                          <p:spTgt spid="40"/>
                                        </p:tgtEl>
                                        <p:attrNameLst>
                                          <p:attrName>ppt_h</p:attrName>
                                        </p:attrNameLst>
                                      </p:cBhvr>
                                      <p:tavLst>
                                        <p:tav tm="0">
                                          <p:val>
                                            <p:strVal val="ppt_h"/>
                                          </p:val>
                                        </p:tav>
                                        <p:tav tm="50000">
                                          <p:val>
                                            <p:strVal val="ppt_h+.01"/>
                                          </p:val>
                                        </p:tav>
                                        <p:tav tm="100000">
                                          <p:val>
                                            <p:strVal val="ppt_h/10"/>
                                          </p:val>
                                        </p:tav>
                                      </p:tavLst>
                                    </p:anim>
                                    <p:anim calcmode="lin" valueType="num">
                                      <p:cBhvr>
                                        <p:cTn id="17" dur="500"/>
                                        <p:tgtEl>
                                          <p:spTgt spid="40"/>
                                        </p:tgtEl>
                                        <p:attrNameLst>
                                          <p:attrName>ppt_w</p:attrName>
                                        </p:attrNameLst>
                                      </p:cBhvr>
                                      <p:tavLst>
                                        <p:tav tm="0">
                                          <p:val>
                                            <p:strVal val="ppt_w"/>
                                          </p:val>
                                        </p:tav>
                                        <p:tav tm="50000">
                                          <p:val>
                                            <p:strVal val="ppt_w+.01"/>
                                          </p:val>
                                        </p:tav>
                                        <p:tav tm="100000">
                                          <p:val>
                                            <p:strVal val="ppt_w/10"/>
                                          </p:val>
                                        </p:tav>
                                      </p:tavLst>
                                    </p:anim>
                                    <p:animEffect transition="out" filter="fade">
                                      <p:cBhvr>
                                        <p:cTn id="18" dur="500" tmFilter="0,0; .5, 0; 1, 1"/>
                                        <p:tgtEl>
                                          <p:spTgt spid="40"/>
                                        </p:tgtEl>
                                      </p:cBhvr>
                                    </p:animEffect>
                                    <p:set>
                                      <p:cBhvr>
                                        <p:cTn id="19" dur="1" fill="hold">
                                          <p:stCondLst>
                                            <p:cond delay="499"/>
                                          </p:stCondLst>
                                        </p:cTn>
                                        <p:tgtEl>
                                          <p:spTgt spid="40"/>
                                        </p:tgtEl>
                                        <p:attrNameLst>
                                          <p:attrName>style.visibility</p:attrName>
                                        </p:attrNameLst>
                                      </p:cBhvr>
                                      <p:to>
                                        <p:strVal val="hidden"/>
                                      </p:to>
                                    </p:set>
                                  </p:childTnLst>
                                </p:cTn>
                              </p:par>
                            </p:childTnLst>
                          </p:cTn>
                        </p:par>
                        <p:par>
                          <p:cTn id="20" fill="hold">
                            <p:stCondLst>
                              <p:cond delay="1050"/>
                            </p:stCondLst>
                            <p:childTnLst>
                              <p:par>
                                <p:cTn id="21" presetID="41" presetClass="exit" presetSubtype="0" fill="hold" grpId="0" nodeType="afterEffect">
                                  <p:stCondLst>
                                    <p:cond delay="0"/>
                                  </p:stCondLst>
                                  <p:iterate type="lt">
                                    <p:tmPct val="10000"/>
                                  </p:iterate>
                                  <p:childTnLst>
                                    <p:anim calcmode="lin" valueType="num">
                                      <p:cBhvr>
                                        <p:cTn id="22" dur="500"/>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3" dur="500"/>
                                        <p:tgtEl>
                                          <p:spTgt spid="30"/>
                                        </p:tgtEl>
                                        <p:attrNameLst>
                                          <p:attrName>ppt_y</p:attrName>
                                        </p:attrNameLst>
                                      </p:cBhvr>
                                      <p:tavLst>
                                        <p:tav tm="0">
                                          <p:val>
                                            <p:strVal val="ppt_y"/>
                                          </p:val>
                                        </p:tav>
                                        <p:tav tm="100000">
                                          <p:val>
                                            <p:strVal val="ppt_y"/>
                                          </p:val>
                                        </p:tav>
                                      </p:tavLst>
                                    </p:anim>
                                    <p:anim calcmode="lin" valueType="num">
                                      <p:cBhvr>
                                        <p:cTn id="24" dur="500"/>
                                        <p:tgtEl>
                                          <p:spTgt spid="30"/>
                                        </p:tgtEl>
                                        <p:attrNameLst>
                                          <p:attrName>ppt_h</p:attrName>
                                        </p:attrNameLst>
                                      </p:cBhvr>
                                      <p:tavLst>
                                        <p:tav tm="0">
                                          <p:val>
                                            <p:strVal val="ppt_h"/>
                                          </p:val>
                                        </p:tav>
                                        <p:tav tm="50000">
                                          <p:val>
                                            <p:strVal val="ppt_h+.01"/>
                                          </p:val>
                                        </p:tav>
                                        <p:tav tm="100000">
                                          <p:val>
                                            <p:strVal val="ppt_h/10"/>
                                          </p:val>
                                        </p:tav>
                                      </p:tavLst>
                                    </p:anim>
                                    <p:anim calcmode="lin" valueType="num">
                                      <p:cBhvr>
                                        <p:cTn id="25" dur="500"/>
                                        <p:tgtEl>
                                          <p:spTgt spid="30"/>
                                        </p:tgtEl>
                                        <p:attrNameLst>
                                          <p:attrName>ppt_w</p:attrName>
                                        </p:attrNameLst>
                                      </p:cBhvr>
                                      <p:tavLst>
                                        <p:tav tm="0">
                                          <p:val>
                                            <p:strVal val="ppt_w"/>
                                          </p:val>
                                        </p:tav>
                                        <p:tav tm="50000">
                                          <p:val>
                                            <p:strVal val="ppt_w+.01"/>
                                          </p:val>
                                        </p:tav>
                                        <p:tav tm="100000">
                                          <p:val>
                                            <p:strVal val="ppt_w/10"/>
                                          </p:val>
                                        </p:tav>
                                      </p:tavLst>
                                    </p:anim>
                                    <p:animEffect transition="out" filter="fade">
                                      <p:cBhvr>
                                        <p:cTn id="26" dur="500" tmFilter="0,0; .5, 0; 1, 1"/>
                                        <p:tgtEl>
                                          <p:spTgt spid="30"/>
                                        </p:tgtEl>
                                      </p:cBhvr>
                                    </p:animEffect>
                                    <p:set>
                                      <p:cBhvr>
                                        <p:cTn id="27" dur="1" fill="hold">
                                          <p:stCondLst>
                                            <p:cond delay="499"/>
                                          </p:stCondLst>
                                        </p:cTn>
                                        <p:tgtEl>
                                          <p:spTgt spid="30"/>
                                        </p:tgtEl>
                                        <p:attrNameLst>
                                          <p:attrName>style.visibility</p:attrName>
                                        </p:attrNameLst>
                                      </p:cBhvr>
                                      <p:to>
                                        <p:strVal val="hidden"/>
                                      </p:to>
                                    </p:set>
                                  </p:childTnLst>
                                </p:cTn>
                              </p:par>
                            </p:childTnLst>
                          </p:cTn>
                        </p:par>
                        <p:par>
                          <p:cTn id="28" fill="hold">
                            <p:stCondLst>
                              <p:cond delay="1550"/>
                            </p:stCondLst>
                            <p:childTnLst>
                              <p:par>
                                <p:cTn id="29" presetID="41" presetClass="exit" presetSubtype="0" fill="hold" grpId="0" nodeType="afterEffect">
                                  <p:stCondLst>
                                    <p:cond delay="0"/>
                                  </p:stCondLst>
                                  <p:iterate type="lt">
                                    <p:tmPct val="10000"/>
                                  </p:iterate>
                                  <p:childTnLst>
                                    <p:anim calcmode="lin" valueType="num">
                                      <p:cBhvr>
                                        <p:cTn id="30" dur="500"/>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31" dur="500"/>
                                        <p:tgtEl>
                                          <p:spTgt spid="31"/>
                                        </p:tgtEl>
                                        <p:attrNameLst>
                                          <p:attrName>ppt_y</p:attrName>
                                        </p:attrNameLst>
                                      </p:cBhvr>
                                      <p:tavLst>
                                        <p:tav tm="0">
                                          <p:val>
                                            <p:strVal val="ppt_y"/>
                                          </p:val>
                                        </p:tav>
                                        <p:tav tm="100000">
                                          <p:val>
                                            <p:strVal val="ppt_y"/>
                                          </p:val>
                                        </p:tav>
                                      </p:tavLst>
                                    </p:anim>
                                    <p:anim calcmode="lin" valueType="num">
                                      <p:cBhvr>
                                        <p:cTn id="32" dur="500"/>
                                        <p:tgtEl>
                                          <p:spTgt spid="31"/>
                                        </p:tgtEl>
                                        <p:attrNameLst>
                                          <p:attrName>ppt_h</p:attrName>
                                        </p:attrNameLst>
                                      </p:cBhvr>
                                      <p:tavLst>
                                        <p:tav tm="0">
                                          <p:val>
                                            <p:strVal val="ppt_h"/>
                                          </p:val>
                                        </p:tav>
                                        <p:tav tm="50000">
                                          <p:val>
                                            <p:strVal val="ppt_h+.01"/>
                                          </p:val>
                                        </p:tav>
                                        <p:tav tm="100000">
                                          <p:val>
                                            <p:strVal val="ppt_h/10"/>
                                          </p:val>
                                        </p:tav>
                                      </p:tavLst>
                                    </p:anim>
                                    <p:anim calcmode="lin" valueType="num">
                                      <p:cBhvr>
                                        <p:cTn id="33" dur="500"/>
                                        <p:tgtEl>
                                          <p:spTgt spid="31"/>
                                        </p:tgtEl>
                                        <p:attrNameLst>
                                          <p:attrName>ppt_w</p:attrName>
                                        </p:attrNameLst>
                                      </p:cBhvr>
                                      <p:tavLst>
                                        <p:tav tm="0">
                                          <p:val>
                                            <p:strVal val="ppt_w"/>
                                          </p:val>
                                        </p:tav>
                                        <p:tav tm="50000">
                                          <p:val>
                                            <p:strVal val="ppt_w+.01"/>
                                          </p:val>
                                        </p:tav>
                                        <p:tav tm="100000">
                                          <p:val>
                                            <p:strVal val="ppt_w/10"/>
                                          </p:val>
                                        </p:tav>
                                      </p:tavLst>
                                    </p:anim>
                                    <p:animEffect transition="out" filter="fade">
                                      <p:cBhvr>
                                        <p:cTn id="34" dur="500" tmFilter="0,0; .5, 0; 1, 1"/>
                                        <p:tgtEl>
                                          <p:spTgt spid="31"/>
                                        </p:tgtEl>
                                      </p:cBhvr>
                                    </p:animEffect>
                                    <p:set>
                                      <p:cBhvr>
                                        <p:cTn id="35" dur="1" fill="hold">
                                          <p:stCondLst>
                                            <p:cond delay="499"/>
                                          </p:stCondLst>
                                        </p:cTn>
                                        <p:tgtEl>
                                          <p:spTgt spid="31"/>
                                        </p:tgtEl>
                                        <p:attrNameLst>
                                          <p:attrName>style.visibility</p:attrName>
                                        </p:attrNameLst>
                                      </p:cBhvr>
                                      <p:to>
                                        <p:strVal val="hidden"/>
                                      </p:to>
                                    </p:set>
                                  </p:childTnLst>
                                </p:cTn>
                              </p:par>
                            </p:childTnLst>
                          </p:cTn>
                        </p:par>
                        <p:par>
                          <p:cTn id="36" fill="hold">
                            <p:stCondLst>
                              <p:cond delay="2050"/>
                            </p:stCondLst>
                            <p:childTnLst>
                              <p:par>
                                <p:cTn id="37" presetID="41" presetClass="exit" presetSubtype="0" fill="hold" grpId="0" nodeType="afterEffect">
                                  <p:stCondLst>
                                    <p:cond delay="0"/>
                                  </p:stCondLst>
                                  <p:iterate type="lt">
                                    <p:tmPct val="10000"/>
                                  </p:iterate>
                                  <p:childTnLst>
                                    <p:anim calcmode="lin" valueType="num">
                                      <p:cBhvr>
                                        <p:cTn id="38" dur="500"/>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39" dur="500"/>
                                        <p:tgtEl>
                                          <p:spTgt spid="32"/>
                                        </p:tgtEl>
                                        <p:attrNameLst>
                                          <p:attrName>ppt_y</p:attrName>
                                        </p:attrNameLst>
                                      </p:cBhvr>
                                      <p:tavLst>
                                        <p:tav tm="0">
                                          <p:val>
                                            <p:strVal val="ppt_y"/>
                                          </p:val>
                                        </p:tav>
                                        <p:tav tm="100000">
                                          <p:val>
                                            <p:strVal val="ppt_y"/>
                                          </p:val>
                                        </p:tav>
                                      </p:tavLst>
                                    </p:anim>
                                    <p:anim calcmode="lin" valueType="num">
                                      <p:cBhvr>
                                        <p:cTn id="40" dur="500"/>
                                        <p:tgtEl>
                                          <p:spTgt spid="32"/>
                                        </p:tgtEl>
                                        <p:attrNameLst>
                                          <p:attrName>ppt_h</p:attrName>
                                        </p:attrNameLst>
                                      </p:cBhvr>
                                      <p:tavLst>
                                        <p:tav tm="0">
                                          <p:val>
                                            <p:strVal val="ppt_h"/>
                                          </p:val>
                                        </p:tav>
                                        <p:tav tm="50000">
                                          <p:val>
                                            <p:strVal val="ppt_h+.01"/>
                                          </p:val>
                                        </p:tav>
                                        <p:tav tm="100000">
                                          <p:val>
                                            <p:strVal val="ppt_h/10"/>
                                          </p:val>
                                        </p:tav>
                                      </p:tavLst>
                                    </p:anim>
                                    <p:anim calcmode="lin" valueType="num">
                                      <p:cBhvr>
                                        <p:cTn id="41" dur="500"/>
                                        <p:tgtEl>
                                          <p:spTgt spid="32"/>
                                        </p:tgtEl>
                                        <p:attrNameLst>
                                          <p:attrName>ppt_w</p:attrName>
                                        </p:attrNameLst>
                                      </p:cBhvr>
                                      <p:tavLst>
                                        <p:tav tm="0">
                                          <p:val>
                                            <p:strVal val="ppt_w"/>
                                          </p:val>
                                        </p:tav>
                                        <p:tav tm="50000">
                                          <p:val>
                                            <p:strVal val="ppt_w+.01"/>
                                          </p:val>
                                        </p:tav>
                                        <p:tav tm="100000">
                                          <p:val>
                                            <p:strVal val="ppt_w/10"/>
                                          </p:val>
                                        </p:tav>
                                      </p:tavLst>
                                    </p:anim>
                                    <p:animEffect transition="out" filter="fade">
                                      <p:cBhvr>
                                        <p:cTn id="42" dur="500" tmFilter="0,0; .5, 0; 1, 1"/>
                                        <p:tgtEl>
                                          <p:spTgt spid="32"/>
                                        </p:tgtEl>
                                      </p:cBhvr>
                                    </p:animEffect>
                                    <p:set>
                                      <p:cBhvr>
                                        <p:cTn id="43" dur="1" fill="hold">
                                          <p:stCondLst>
                                            <p:cond delay="499"/>
                                          </p:stCondLst>
                                        </p:cTn>
                                        <p:tgtEl>
                                          <p:spTgt spid="32"/>
                                        </p:tgtEl>
                                        <p:attrNameLst>
                                          <p:attrName>style.visibility</p:attrName>
                                        </p:attrNameLst>
                                      </p:cBhvr>
                                      <p:to>
                                        <p:strVal val="hidden"/>
                                      </p:to>
                                    </p:set>
                                  </p:childTnLst>
                                </p:cTn>
                              </p:par>
                            </p:childTnLst>
                          </p:cTn>
                        </p:par>
                        <p:par>
                          <p:cTn id="44" fill="hold">
                            <p:stCondLst>
                              <p:cond delay="2550"/>
                            </p:stCondLst>
                            <p:childTnLst>
                              <p:par>
                                <p:cTn id="45" presetID="41" presetClass="exit" presetSubtype="0" fill="hold" grpId="0" nodeType="afterEffect">
                                  <p:stCondLst>
                                    <p:cond delay="0"/>
                                  </p:stCondLst>
                                  <p:iterate type="lt">
                                    <p:tmPct val="10000"/>
                                  </p:iterate>
                                  <p:childTnLst>
                                    <p:anim calcmode="lin" valueType="num">
                                      <p:cBhvr>
                                        <p:cTn id="46" dur="500"/>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47" dur="500"/>
                                        <p:tgtEl>
                                          <p:spTgt spid="33"/>
                                        </p:tgtEl>
                                        <p:attrNameLst>
                                          <p:attrName>ppt_y</p:attrName>
                                        </p:attrNameLst>
                                      </p:cBhvr>
                                      <p:tavLst>
                                        <p:tav tm="0">
                                          <p:val>
                                            <p:strVal val="ppt_y"/>
                                          </p:val>
                                        </p:tav>
                                        <p:tav tm="100000">
                                          <p:val>
                                            <p:strVal val="ppt_y"/>
                                          </p:val>
                                        </p:tav>
                                      </p:tavLst>
                                    </p:anim>
                                    <p:anim calcmode="lin" valueType="num">
                                      <p:cBhvr>
                                        <p:cTn id="48" dur="500"/>
                                        <p:tgtEl>
                                          <p:spTgt spid="33"/>
                                        </p:tgtEl>
                                        <p:attrNameLst>
                                          <p:attrName>ppt_h</p:attrName>
                                        </p:attrNameLst>
                                      </p:cBhvr>
                                      <p:tavLst>
                                        <p:tav tm="0">
                                          <p:val>
                                            <p:strVal val="ppt_h"/>
                                          </p:val>
                                        </p:tav>
                                        <p:tav tm="50000">
                                          <p:val>
                                            <p:strVal val="ppt_h+.01"/>
                                          </p:val>
                                        </p:tav>
                                        <p:tav tm="100000">
                                          <p:val>
                                            <p:strVal val="ppt_h/10"/>
                                          </p:val>
                                        </p:tav>
                                      </p:tavLst>
                                    </p:anim>
                                    <p:anim calcmode="lin" valueType="num">
                                      <p:cBhvr>
                                        <p:cTn id="49" dur="500"/>
                                        <p:tgtEl>
                                          <p:spTgt spid="33"/>
                                        </p:tgtEl>
                                        <p:attrNameLst>
                                          <p:attrName>ppt_w</p:attrName>
                                        </p:attrNameLst>
                                      </p:cBhvr>
                                      <p:tavLst>
                                        <p:tav tm="0">
                                          <p:val>
                                            <p:strVal val="ppt_w"/>
                                          </p:val>
                                        </p:tav>
                                        <p:tav tm="50000">
                                          <p:val>
                                            <p:strVal val="ppt_w+.01"/>
                                          </p:val>
                                        </p:tav>
                                        <p:tav tm="100000">
                                          <p:val>
                                            <p:strVal val="ppt_w/10"/>
                                          </p:val>
                                        </p:tav>
                                      </p:tavLst>
                                    </p:anim>
                                    <p:animEffect transition="out" filter="fade">
                                      <p:cBhvr>
                                        <p:cTn id="50" dur="500" tmFilter="0,0; .5, 0; 1, 1"/>
                                        <p:tgtEl>
                                          <p:spTgt spid="33"/>
                                        </p:tgtEl>
                                      </p:cBhvr>
                                    </p:animEffect>
                                    <p:set>
                                      <p:cBhvr>
                                        <p:cTn id="51" dur="1" fill="hold">
                                          <p:stCondLst>
                                            <p:cond delay="499"/>
                                          </p:stCondLst>
                                        </p:cTn>
                                        <p:tgtEl>
                                          <p:spTgt spid="33"/>
                                        </p:tgtEl>
                                        <p:attrNameLst>
                                          <p:attrName>style.visibility</p:attrName>
                                        </p:attrNameLst>
                                      </p:cBhvr>
                                      <p:to>
                                        <p:strVal val="hidden"/>
                                      </p:to>
                                    </p:set>
                                  </p:childTnLst>
                                </p:cTn>
                              </p:par>
                            </p:childTnLst>
                          </p:cTn>
                        </p:par>
                        <p:par>
                          <p:cTn id="52" fill="hold">
                            <p:stCondLst>
                              <p:cond delay="3050"/>
                            </p:stCondLst>
                            <p:childTnLst>
                              <p:par>
                                <p:cTn id="53" presetID="41" presetClass="exit" presetSubtype="0" fill="hold" grpId="0" nodeType="afterEffect">
                                  <p:stCondLst>
                                    <p:cond delay="0"/>
                                  </p:stCondLst>
                                  <p:iterate type="lt">
                                    <p:tmPct val="10000"/>
                                  </p:iterate>
                                  <p:childTnLst>
                                    <p:anim calcmode="lin" valueType="num">
                                      <p:cBhvr>
                                        <p:cTn id="54" dur="500"/>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55" dur="500"/>
                                        <p:tgtEl>
                                          <p:spTgt spid="34"/>
                                        </p:tgtEl>
                                        <p:attrNameLst>
                                          <p:attrName>ppt_y</p:attrName>
                                        </p:attrNameLst>
                                      </p:cBhvr>
                                      <p:tavLst>
                                        <p:tav tm="0">
                                          <p:val>
                                            <p:strVal val="ppt_y"/>
                                          </p:val>
                                        </p:tav>
                                        <p:tav tm="100000">
                                          <p:val>
                                            <p:strVal val="ppt_y"/>
                                          </p:val>
                                        </p:tav>
                                      </p:tavLst>
                                    </p:anim>
                                    <p:anim calcmode="lin" valueType="num">
                                      <p:cBhvr>
                                        <p:cTn id="56" dur="500"/>
                                        <p:tgtEl>
                                          <p:spTgt spid="34"/>
                                        </p:tgtEl>
                                        <p:attrNameLst>
                                          <p:attrName>ppt_h</p:attrName>
                                        </p:attrNameLst>
                                      </p:cBhvr>
                                      <p:tavLst>
                                        <p:tav tm="0">
                                          <p:val>
                                            <p:strVal val="ppt_h"/>
                                          </p:val>
                                        </p:tav>
                                        <p:tav tm="50000">
                                          <p:val>
                                            <p:strVal val="ppt_h+.01"/>
                                          </p:val>
                                        </p:tav>
                                        <p:tav tm="100000">
                                          <p:val>
                                            <p:strVal val="ppt_h/10"/>
                                          </p:val>
                                        </p:tav>
                                      </p:tavLst>
                                    </p:anim>
                                    <p:anim calcmode="lin" valueType="num">
                                      <p:cBhvr>
                                        <p:cTn id="57" dur="500"/>
                                        <p:tgtEl>
                                          <p:spTgt spid="34"/>
                                        </p:tgtEl>
                                        <p:attrNameLst>
                                          <p:attrName>ppt_w</p:attrName>
                                        </p:attrNameLst>
                                      </p:cBhvr>
                                      <p:tavLst>
                                        <p:tav tm="0">
                                          <p:val>
                                            <p:strVal val="ppt_w"/>
                                          </p:val>
                                        </p:tav>
                                        <p:tav tm="50000">
                                          <p:val>
                                            <p:strVal val="ppt_w+.01"/>
                                          </p:val>
                                        </p:tav>
                                        <p:tav tm="100000">
                                          <p:val>
                                            <p:strVal val="ppt_w/10"/>
                                          </p:val>
                                        </p:tav>
                                      </p:tavLst>
                                    </p:anim>
                                    <p:animEffect transition="out" filter="fade">
                                      <p:cBhvr>
                                        <p:cTn id="58" dur="500" tmFilter="0,0; .5, 0; 1, 1"/>
                                        <p:tgtEl>
                                          <p:spTgt spid="34"/>
                                        </p:tgtEl>
                                      </p:cBhvr>
                                    </p:animEffect>
                                    <p:set>
                                      <p:cBhvr>
                                        <p:cTn id="59" dur="1" fill="hold">
                                          <p:stCondLst>
                                            <p:cond delay="499"/>
                                          </p:stCondLst>
                                        </p:cTn>
                                        <p:tgtEl>
                                          <p:spTgt spid="34"/>
                                        </p:tgtEl>
                                        <p:attrNameLst>
                                          <p:attrName>style.visibility</p:attrName>
                                        </p:attrNameLst>
                                      </p:cBhvr>
                                      <p:to>
                                        <p:strVal val="hidden"/>
                                      </p:to>
                                    </p:set>
                                  </p:childTnLst>
                                </p:cTn>
                              </p:par>
                            </p:childTnLst>
                          </p:cTn>
                        </p:par>
                        <p:par>
                          <p:cTn id="60" fill="hold">
                            <p:stCondLst>
                              <p:cond delay="3550"/>
                            </p:stCondLst>
                            <p:childTnLst>
                              <p:par>
                                <p:cTn id="61" presetID="41" presetClass="exit" presetSubtype="0" fill="hold" grpId="0" nodeType="afterEffect">
                                  <p:stCondLst>
                                    <p:cond delay="0"/>
                                  </p:stCondLst>
                                  <p:iterate type="lt">
                                    <p:tmPct val="10000"/>
                                  </p:iterate>
                                  <p:childTnLst>
                                    <p:anim calcmode="lin" valueType="num">
                                      <p:cBhvr>
                                        <p:cTn id="62" dur="500"/>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63" dur="500"/>
                                        <p:tgtEl>
                                          <p:spTgt spid="35"/>
                                        </p:tgtEl>
                                        <p:attrNameLst>
                                          <p:attrName>ppt_y</p:attrName>
                                        </p:attrNameLst>
                                      </p:cBhvr>
                                      <p:tavLst>
                                        <p:tav tm="0">
                                          <p:val>
                                            <p:strVal val="ppt_y"/>
                                          </p:val>
                                        </p:tav>
                                        <p:tav tm="100000">
                                          <p:val>
                                            <p:strVal val="ppt_y"/>
                                          </p:val>
                                        </p:tav>
                                      </p:tavLst>
                                    </p:anim>
                                    <p:anim calcmode="lin" valueType="num">
                                      <p:cBhvr>
                                        <p:cTn id="64" dur="500"/>
                                        <p:tgtEl>
                                          <p:spTgt spid="35"/>
                                        </p:tgtEl>
                                        <p:attrNameLst>
                                          <p:attrName>ppt_h</p:attrName>
                                        </p:attrNameLst>
                                      </p:cBhvr>
                                      <p:tavLst>
                                        <p:tav tm="0">
                                          <p:val>
                                            <p:strVal val="ppt_h"/>
                                          </p:val>
                                        </p:tav>
                                        <p:tav tm="50000">
                                          <p:val>
                                            <p:strVal val="ppt_h+.01"/>
                                          </p:val>
                                        </p:tav>
                                        <p:tav tm="100000">
                                          <p:val>
                                            <p:strVal val="ppt_h/10"/>
                                          </p:val>
                                        </p:tav>
                                      </p:tavLst>
                                    </p:anim>
                                    <p:anim calcmode="lin" valueType="num">
                                      <p:cBhvr>
                                        <p:cTn id="65" dur="500"/>
                                        <p:tgtEl>
                                          <p:spTgt spid="35"/>
                                        </p:tgtEl>
                                        <p:attrNameLst>
                                          <p:attrName>ppt_w</p:attrName>
                                        </p:attrNameLst>
                                      </p:cBhvr>
                                      <p:tavLst>
                                        <p:tav tm="0">
                                          <p:val>
                                            <p:strVal val="ppt_w"/>
                                          </p:val>
                                        </p:tav>
                                        <p:tav tm="50000">
                                          <p:val>
                                            <p:strVal val="ppt_w+.01"/>
                                          </p:val>
                                        </p:tav>
                                        <p:tav tm="100000">
                                          <p:val>
                                            <p:strVal val="ppt_w/10"/>
                                          </p:val>
                                        </p:tav>
                                      </p:tavLst>
                                    </p:anim>
                                    <p:animEffect transition="out" filter="fade">
                                      <p:cBhvr>
                                        <p:cTn id="66" dur="500" tmFilter="0,0; .5, 0; 1, 1"/>
                                        <p:tgtEl>
                                          <p:spTgt spid="35"/>
                                        </p:tgtEl>
                                      </p:cBhvr>
                                    </p:animEffect>
                                    <p:set>
                                      <p:cBhvr>
                                        <p:cTn id="67" dur="1" fill="hold">
                                          <p:stCondLst>
                                            <p:cond delay="499"/>
                                          </p:stCondLst>
                                        </p:cTn>
                                        <p:tgtEl>
                                          <p:spTgt spid="35"/>
                                        </p:tgtEl>
                                        <p:attrNameLst>
                                          <p:attrName>style.visibility</p:attrName>
                                        </p:attrNameLst>
                                      </p:cBhvr>
                                      <p:to>
                                        <p:strVal val="hidden"/>
                                      </p:to>
                                    </p:set>
                                  </p:childTnLst>
                                </p:cTn>
                              </p:par>
                            </p:childTnLst>
                          </p:cTn>
                        </p:par>
                        <p:par>
                          <p:cTn id="68" fill="hold">
                            <p:stCondLst>
                              <p:cond delay="4050"/>
                            </p:stCondLst>
                            <p:childTnLst>
                              <p:par>
                                <p:cTn id="69" presetID="41" presetClass="exit" presetSubtype="0" fill="hold" grpId="0" nodeType="afterEffect">
                                  <p:stCondLst>
                                    <p:cond delay="0"/>
                                  </p:stCondLst>
                                  <p:iterate type="lt">
                                    <p:tmPct val="10000"/>
                                  </p:iterate>
                                  <p:childTnLst>
                                    <p:anim calcmode="lin" valueType="num">
                                      <p:cBhvr>
                                        <p:cTn id="70" dur="500"/>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71" dur="500"/>
                                        <p:tgtEl>
                                          <p:spTgt spid="36"/>
                                        </p:tgtEl>
                                        <p:attrNameLst>
                                          <p:attrName>ppt_y</p:attrName>
                                        </p:attrNameLst>
                                      </p:cBhvr>
                                      <p:tavLst>
                                        <p:tav tm="0">
                                          <p:val>
                                            <p:strVal val="ppt_y"/>
                                          </p:val>
                                        </p:tav>
                                        <p:tav tm="100000">
                                          <p:val>
                                            <p:strVal val="ppt_y"/>
                                          </p:val>
                                        </p:tav>
                                      </p:tavLst>
                                    </p:anim>
                                    <p:anim calcmode="lin" valueType="num">
                                      <p:cBhvr>
                                        <p:cTn id="72" dur="500"/>
                                        <p:tgtEl>
                                          <p:spTgt spid="36"/>
                                        </p:tgtEl>
                                        <p:attrNameLst>
                                          <p:attrName>ppt_h</p:attrName>
                                        </p:attrNameLst>
                                      </p:cBhvr>
                                      <p:tavLst>
                                        <p:tav tm="0">
                                          <p:val>
                                            <p:strVal val="ppt_h"/>
                                          </p:val>
                                        </p:tav>
                                        <p:tav tm="50000">
                                          <p:val>
                                            <p:strVal val="ppt_h+.01"/>
                                          </p:val>
                                        </p:tav>
                                        <p:tav tm="100000">
                                          <p:val>
                                            <p:strVal val="ppt_h/10"/>
                                          </p:val>
                                        </p:tav>
                                      </p:tavLst>
                                    </p:anim>
                                    <p:anim calcmode="lin" valueType="num">
                                      <p:cBhvr>
                                        <p:cTn id="73" dur="500"/>
                                        <p:tgtEl>
                                          <p:spTgt spid="36"/>
                                        </p:tgtEl>
                                        <p:attrNameLst>
                                          <p:attrName>ppt_w</p:attrName>
                                        </p:attrNameLst>
                                      </p:cBhvr>
                                      <p:tavLst>
                                        <p:tav tm="0">
                                          <p:val>
                                            <p:strVal val="ppt_w"/>
                                          </p:val>
                                        </p:tav>
                                        <p:tav tm="50000">
                                          <p:val>
                                            <p:strVal val="ppt_w+.01"/>
                                          </p:val>
                                        </p:tav>
                                        <p:tav tm="100000">
                                          <p:val>
                                            <p:strVal val="ppt_w/10"/>
                                          </p:val>
                                        </p:tav>
                                      </p:tavLst>
                                    </p:anim>
                                    <p:animEffect transition="out" filter="fade">
                                      <p:cBhvr>
                                        <p:cTn id="74" dur="500" tmFilter="0,0; .5, 0; 1, 1"/>
                                        <p:tgtEl>
                                          <p:spTgt spid="36"/>
                                        </p:tgtEl>
                                      </p:cBhvr>
                                    </p:animEffect>
                                    <p:set>
                                      <p:cBhvr>
                                        <p:cTn id="75" dur="1" fill="hold">
                                          <p:stCondLst>
                                            <p:cond delay="499"/>
                                          </p:stCondLst>
                                        </p:cTn>
                                        <p:tgtEl>
                                          <p:spTgt spid="36"/>
                                        </p:tgtEl>
                                        <p:attrNameLst>
                                          <p:attrName>style.visibility</p:attrName>
                                        </p:attrNameLst>
                                      </p:cBhvr>
                                      <p:to>
                                        <p:strVal val="hidden"/>
                                      </p:to>
                                    </p:set>
                                  </p:childTnLst>
                                </p:cTn>
                              </p:par>
                            </p:childTnLst>
                          </p:cTn>
                        </p:par>
                        <p:par>
                          <p:cTn id="76" fill="hold">
                            <p:stCondLst>
                              <p:cond delay="4550"/>
                            </p:stCondLst>
                            <p:childTnLst>
                              <p:par>
                                <p:cTn id="77" presetID="41" presetClass="exit" presetSubtype="0" fill="hold" grpId="0" nodeType="afterEffect">
                                  <p:stCondLst>
                                    <p:cond delay="0"/>
                                  </p:stCondLst>
                                  <p:iterate type="lt">
                                    <p:tmPct val="10000"/>
                                  </p:iterate>
                                  <p:childTnLst>
                                    <p:anim calcmode="lin" valueType="num">
                                      <p:cBhvr>
                                        <p:cTn id="78" dur="500"/>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79" dur="500"/>
                                        <p:tgtEl>
                                          <p:spTgt spid="37"/>
                                        </p:tgtEl>
                                        <p:attrNameLst>
                                          <p:attrName>ppt_y</p:attrName>
                                        </p:attrNameLst>
                                      </p:cBhvr>
                                      <p:tavLst>
                                        <p:tav tm="0">
                                          <p:val>
                                            <p:strVal val="ppt_y"/>
                                          </p:val>
                                        </p:tav>
                                        <p:tav tm="100000">
                                          <p:val>
                                            <p:strVal val="ppt_y"/>
                                          </p:val>
                                        </p:tav>
                                      </p:tavLst>
                                    </p:anim>
                                    <p:anim calcmode="lin" valueType="num">
                                      <p:cBhvr>
                                        <p:cTn id="80" dur="500"/>
                                        <p:tgtEl>
                                          <p:spTgt spid="37"/>
                                        </p:tgtEl>
                                        <p:attrNameLst>
                                          <p:attrName>ppt_h</p:attrName>
                                        </p:attrNameLst>
                                      </p:cBhvr>
                                      <p:tavLst>
                                        <p:tav tm="0">
                                          <p:val>
                                            <p:strVal val="ppt_h"/>
                                          </p:val>
                                        </p:tav>
                                        <p:tav tm="50000">
                                          <p:val>
                                            <p:strVal val="ppt_h+.01"/>
                                          </p:val>
                                        </p:tav>
                                        <p:tav tm="100000">
                                          <p:val>
                                            <p:strVal val="ppt_h/10"/>
                                          </p:val>
                                        </p:tav>
                                      </p:tavLst>
                                    </p:anim>
                                    <p:anim calcmode="lin" valueType="num">
                                      <p:cBhvr>
                                        <p:cTn id="81" dur="500"/>
                                        <p:tgtEl>
                                          <p:spTgt spid="37"/>
                                        </p:tgtEl>
                                        <p:attrNameLst>
                                          <p:attrName>ppt_w</p:attrName>
                                        </p:attrNameLst>
                                      </p:cBhvr>
                                      <p:tavLst>
                                        <p:tav tm="0">
                                          <p:val>
                                            <p:strVal val="ppt_w"/>
                                          </p:val>
                                        </p:tav>
                                        <p:tav tm="50000">
                                          <p:val>
                                            <p:strVal val="ppt_w+.01"/>
                                          </p:val>
                                        </p:tav>
                                        <p:tav tm="100000">
                                          <p:val>
                                            <p:strVal val="ppt_w/10"/>
                                          </p:val>
                                        </p:tav>
                                      </p:tavLst>
                                    </p:anim>
                                    <p:animEffect transition="out" filter="fade">
                                      <p:cBhvr>
                                        <p:cTn id="82" dur="500" tmFilter="0,0; .5, 0; 1, 1"/>
                                        <p:tgtEl>
                                          <p:spTgt spid="37"/>
                                        </p:tgtEl>
                                      </p:cBhvr>
                                    </p:animEffect>
                                    <p:set>
                                      <p:cBhvr>
                                        <p:cTn id="83" dur="1" fill="hold">
                                          <p:stCondLst>
                                            <p:cond delay="499"/>
                                          </p:stCondLst>
                                        </p:cTn>
                                        <p:tgtEl>
                                          <p:spTgt spid="37"/>
                                        </p:tgtEl>
                                        <p:attrNameLst>
                                          <p:attrName>style.visibility</p:attrName>
                                        </p:attrNameLst>
                                      </p:cBhvr>
                                      <p:to>
                                        <p:strVal val="hidden"/>
                                      </p:to>
                                    </p:set>
                                  </p:childTnLst>
                                </p:cTn>
                              </p:par>
                              <p:par>
                                <p:cTn id="84" presetID="10" presetClass="entr" presetSubtype="0" fill="hold" grpId="0" nodeType="withEffect">
                                  <p:stCondLst>
                                    <p:cond delay="0"/>
                                  </p:stCondLst>
                                  <p:childTnLst>
                                    <p:set>
                                      <p:cBhvr>
                                        <p:cTn id="85" dur="1" fill="hold">
                                          <p:stCondLst>
                                            <p:cond delay="0"/>
                                          </p:stCondLst>
                                        </p:cTn>
                                        <p:tgtEl>
                                          <p:spTgt spid="42"/>
                                        </p:tgtEl>
                                        <p:attrNameLst>
                                          <p:attrName>style.visibility</p:attrName>
                                        </p:attrNameLst>
                                      </p:cBhvr>
                                      <p:to>
                                        <p:strVal val="visible"/>
                                      </p:to>
                                    </p:set>
                                    <p:animEffect transition="in" filter="fade">
                                      <p:cBhvr>
                                        <p:cTn id="86" dur="500"/>
                                        <p:tgtEl>
                                          <p:spTgt spid="42"/>
                                        </p:tgtEl>
                                      </p:cBhvr>
                                    </p:animEffect>
                                  </p:childTnLst>
                                </p:cTn>
                              </p:par>
                              <p:par>
                                <p:cTn id="87" presetID="26" presetClass="emph" presetSubtype="0" repeatCount="5000" fill="hold" grpId="1" nodeType="withEffect">
                                  <p:stCondLst>
                                    <p:cond delay="0"/>
                                  </p:stCondLst>
                                  <p:childTnLst>
                                    <p:animEffect transition="out" filter="fade">
                                      <p:cBhvr>
                                        <p:cTn id="88" dur="500" tmFilter="0, 0; .2, .5; .8, .5; 1, 0"/>
                                        <p:tgtEl>
                                          <p:spTgt spid="42"/>
                                        </p:tgtEl>
                                      </p:cBhvr>
                                    </p:animEffect>
                                    <p:animScale>
                                      <p:cBhvr>
                                        <p:cTn id="89" dur="250" autoRev="1" fill="hold"/>
                                        <p:tgtEl>
                                          <p:spTgt spid="42"/>
                                        </p:tgtEl>
                                      </p:cBhvr>
                                      <p:by x="105000" y="105000"/>
                                    </p:animScale>
                                  </p:childTnLst>
                                </p:cTn>
                              </p:par>
                            </p:childTnLst>
                          </p:cTn>
                        </p:par>
                      </p:childTnLst>
                    </p:cTn>
                  </p:par>
                  <p:par>
                    <p:cTn id="90" fill="hold">
                      <p:stCondLst>
                        <p:cond delay="indefinite"/>
                      </p:stCondLst>
                      <p:childTnLst>
                        <p:par>
                          <p:cTn id="91" fill="hold">
                            <p:stCondLst>
                              <p:cond delay="0"/>
                            </p:stCondLst>
                            <p:childTnLst>
                              <p:par>
                                <p:cTn id="92" presetID="26" presetClass="emph" presetSubtype="0" fill="hold" grpId="0" nodeType="clickEffect">
                                  <p:stCondLst>
                                    <p:cond delay="0"/>
                                  </p:stCondLst>
                                  <p:childTnLst>
                                    <p:animEffect transition="out" filter="fade">
                                      <p:cBhvr>
                                        <p:cTn id="93" dur="500" tmFilter="0, 0; .2, .5; .8, .5; 1, 0"/>
                                        <p:tgtEl>
                                          <p:spTgt spid="41"/>
                                        </p:tgtEl>
                                      </p:cBhvr>
                                    </p:animEffect>
                                    <p:animScale>
                                      <p:cBhvr>
                                        <p:cTn id="94" dur="250" autoRev="1" fill="hold"/>
                                        <p:tgtEl>
                                          <p:spTgt spid="41"/>
                                        </p:tgtEl>
                                      </p:cBhvr>
                                      <p:by x="105000" y="105000"/>
                                    </p:animScale>
                                  </p:childTnLst>
                                </p:cTn>
                              </p:par>
                            </p:childTnLst>
                          </p:cTn>
                        </p:par>
                      </p:childTnLst>
                    </p:cTn>
                  </p:par>
                  <p:par>
                    <p:cTn id="95" fill="hold">
                      <p:stCondLst>
                        <p:cond delay="indefinite"/>
                      </p:stCondLst>
                      <p:childTnLst>
                        <p:par>
                          <p:cTn id="96" fill="hold">
                            <p:stCondLst>
                              <p:cond delay="0"/>
                            </p:stCondLst>
                            <p:childTnLst>
                              <p:par>
                                <p:cTn id="97" presetID="6" presetClass="entr" presetSubtype="16" fill="hold" grpId="0" nodeType="clickEffect">
                                  <p:stCondLst>
                                    <p:cond delay="0"/>
                                  </p:stCondLst>
                                  <p:childTnLst>
                                    <p:set>
                                      <p:cBhvr>
                                        <p:cTn id="98" dur="1" fill="hold">
                                          <p:stCondLst>
                                            <p:cond delay="0"/>
                                          </p:stCondLst>
                                        </p:cTn>
                                        <p:tgtEl>
                                          <p:spTgt spid="3"/>
                                        </p:tgtEl>
                                        <p:attrNameLst>
                                          <p:attrName>style.visibility</p:attrName>
                                        </p:attrNameLst>
                                      </p:cBhvr>
                                      <p:to>
                                        <p:strVal val="visible"/>
                                      </p:to>
                                    </p:set>
                                    <p:animEffect transition="in" filter="circle(in)">
                                      <p:cBhvr>
                                        <p:cTn id="99"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p:bldP spid="42" grpId="1"/>
      <p:bldP spid="30" grpId="0" animBg="1"/>
      <p:bldP spid="31" grpId="0" animBg="1"/>
      <p:bldP spid="32" grpId="0" animBg="1"/>
      <p:bldP spid="33" grpId="0" animBg="1"/>
      <p:bldP spid="34" grpId="0" animBg="1"/>
      <p:bldP spid="35" grpId="0" animBg="1"/>
      <p:bldP spid="36" grpId="0" animBg="1"/>
      <p:bldP spid="37" grpId="0" animBg="1"/>
      <p:bldP spid="39" grpId="0" animBg="1"/>
      <p:bldP spid="40" grpId="0" animBg="1"/>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2000" b="-12000"/>
          </a:stretch>
        </a:blipFill>
        <a:effectLst/>
      </p:bgPr>
    </p:bg>
    <p:spTree>
      <p:nvGrpSpPr>
        <p:cNvPr id="1" name=""/>
        <p:cNvGrpSpPr/>
        <p:nvPr/>
      </p:nvGrpSpPr>
      <p:grpSpPr>
        <a:xfrm>
          <a:off x="0" y="0"/>
          <a:ext cx="0" cy="0"/>
          <a:chOff x="0" y="0"/>
          <a:chExt cx="0" cy="0"/>
        </a:xfrm>
      </p:grpSpPr>
      <p:pic>
        <p:nvPicPr>
          <p:cNvPr id="4" name="cười"/>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1819" y="-386366"/>
            <a:ext cx="11590986" cy="6735651"/>
          </a:xfrm>
          <a:prstGeom prst="rect">
            <a:avLst/>
          </a:prstGeom>
        </p:spPr>
      </p:pic>
      <p:sp>
        <p:nvSpPr>
          <p:cNvPr id="6" name="Rectangle 5"/>
          <p:cNvSpPr/>
          <p:nvPr/>
        </p:nvSpPr>
        <p:spPr>
          <a:xfrm>
            <a:off x="1790163" y="2693711"/>
            <a:ext cx="9131122" cy="2308324"/>
          </a:xfrm>
          <a:prstGeom prst="rect">
            <a:avLst/>
          </a:prstGeom>
        </p:spPr>
        <p:txBody>
          <a:bodyPr wrap="square">
            <a:spAutoFit/>
          </a:bodyPr>
          <a:lstStyle/>
          <a:p>
            <a:pPr lvl="1" algn="ctr"/>
            <a:r>
              <a:rPr lang="vi-VN" sz="4800" b="1" dirty="0">
                <a:solidFill>
                  <a:srgbClr val="0070C0"/>
                </a:solidFill>
              </a:rPr>
              <a:t>Hoạt động 1: </a:t>
            </a:r>
          </a:p>
          <a:p>
            <a:pPr algn="ctr"/>
            <a:r>
              <a:rPr lang="vi-VN" sz="4800" b="1" dirty="0">
                <a:solidFill>
                  <a:srgbClr val="FF00FF"/>
                </a:solidFill>
              </a:rPr>
              <a:t>Tìm hiểu về giá trị của di tích lịch sử - văn hóa.</a:t>
            </a:r>
            <a:endParaRPr lang="vi-VN" sz="4800" dirty="0">
              <a:solidFill>
                <a:srgbClr val="FF00FF"/>
              </a:solidFill>
            </a:endParaRPr>
          </a:p>
        </p:txBody>
      </p:sp>
    </p:spTree>
    <p:extLst>
      <p:ext uri="{BB962C8B-B14F-4D97-AF65-F5344CB8AC3E}">
        <p14:creationId xmlns:p14="http://schemas.microsoft.com/office/powerpoint/2010/main" val="665221223"/>
      </p:ext>
    </p:extLst>
  </p:cSld>
  <p:clrMapOvr>
    <a:masterClrMapping/>
  </p:clrMapOvr>
  <mc:AlternateContent xmlns:mc="http://schemas.openxmlformats.org/markup-compatibility/2006" xmlns:p14="http://schemas.microsoft.com/office/powerpoint/2010/main">
    <mc:Choice Requires="p14">
      <p:transition spd="slow" p14:dur="1200" advTm="8100">
        <p14:prism/>
        <p:sndAc>
          <p:stSnd>
            <p:snd r:embed="rId2" name="chimes.wav"/>
          </p:stSnd>
        </p:sndAc>
      </p:transition>
    </mc:Choice>
    <mc:Fallback xmlns="">
      <p:transition spd="slow" advTm="8100">
        <p:fade/>
        <p:sndAc>
          <p:stSnd>
            <p:snd r:embed="rId8" name="chimes.wav"/>
          </p:stSnd>
        </p:sndAc>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12000" b="-12000"/>
          </a:stretch>
        </a:blipFill>
        <a:effectLst/>
      </p:bgPr>
    </p:bg>
    <p:spTree>
      <p:nvGrpSpPr>
        <p:cNvPr id="1" name=""/>
        <p:cNvGrpSpPr/>
        <p:nvPr/>
      </p:nvGrpSpPr>
      <p:grpSpPr>
        <a:xfrm>
          <a:off x="0" y="0"/>
          <a:ext cx="0" cy="0"/>
          <a:chOff x="0" y="0"/>
          <a:chExt cx="0" cy="0"/>
        </a:xfrm>
      </p:grpSpPr>
      <p:sp>
        <p:nvSpPr>
          <p:cNvPr id="7" name="Thought Bubble: Cloud 6">
            <a:extLst>
              <a:ext uri="{FF2B5EF4-FFF2-40B4-BE49-F238E27FC236}">
                <a16:creationId xmlns:a16="http://schemas.microsoft.com/office/drawing/2014/main" id="{015DB91B-83E3-C76F-5C29-1A77750A01F0}"/>
              </a:ext>
            </a:extLst>
          </p:cNvPr>
          <p:cNvSpPr/>
          <p:nvPr/>
        </p:nvSpPr>
        <p:spPr>
          <a:xfrm>
            <a:off x="4842459" y="857298"/>
            <a:ext cx="7006106" cy="4660903"/>
          </a:xfrm>
          <a:prstGeom prst="cloudCallout">
            <a:avLst>
              <a:gd name="adj1" fmla="val -71355"/>
              <a:gd name="adj2" fmla="val -13131"/>
            </a:avLst>
          </a:prstGeom>
          <a:solidFill>
            <a:schemeClr val="accent5">
              <a:lumMod val="20000"/>
              <a:lumOff val="80000"/>
            </a:schemeClr>
          </a:solidFill>
          <a:ln>
            <a:no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4800" b="1" dirty="0" smtClean="0">
                <a:solidFill>
                  <a:srgbClr val="FF0000"/>
                </a:solidFill>
                <a:latin typeface="+mj-lt"/>
              </a:rPr>
              <a:t>Theo em các di </a:t>
            </a:r>
            <a:r>
              <a:rPr lang="vi-VN" sz="4800" b="1" dirty="0">
                <a:solidFill>
                  <a:srgbClr val="FF0000"/>
                </a:solidFill>
                <a:latin typeface="+mj-lt"/>
              </a:rPr>
              <a:t>tích lịch sử - văn </a:t>
            </a:r>
            <a:r>
              <a:rPr lang="vi-VN" sz="4800" b="1" dirty="0" smtClean="0">
                <a:solidFill>
                  <a:srgbClr val="FF0000"/>
                </a:solidFill>
                <a:latin typeface="+mj-lt"/>
              </a:rPr>
              <a:t>hóa có những giá trị gì?</a:t>
            </a:r>
            <a:endParaRPr lang="en-US" sz="4800" dirty="0">
              <a:solidFill>
                <a:schemeClr val="tx1"/>
              </a:solidFill>
              <a:latin typeface="+mj-lt"/>
              <a:cs typeface="Times New Roman" panose="02020603050405020304" pitchFamily="18" charset="0"/>
            </a:endParaRPr>
          </a:p>
        </p:txBody>
      </p:sp>
      <p:pic>
        <p:nvPicPr>
          <p:cNvPr id="9" name="Picture 8">
            <a:extLst>
              <a:ext uri="{FF2B5EF4-FFF2-40B4-BE49-F238E27FC236}">
                <a16:creationId xmlns:a16="http://schemas.microsoft.com/office/drawing/2014/main" id="{D74FB591-468E-A912-857C-9B4B31B82E44}"/>
              </a:ext>
            </a:extLst>
          </p:cNvPr>
          <p:cNvPicPr>
            <a:picLocks noChangeAspect="1"/>
          </p:cNvPicPr>
          <p:nvPr/>
        </p:nvPicPr>
        <p:blipFill>
          <a:blip r:embed="rId5"/>
          <a:stretch>
            <a:fillRect/>
          </a:stretch>
        </p:blipFill>
        <p:spPr>
          <a:xfrm>
            <a:off x="152206" y="673096"/>
            <a:ext cx="3316672" cy="4385363"/>
          </a:xfrm>
          <a:prstGeom prst="rect">
            <a:avLst/>
          </a:prstGeom>
        </p:spPr>
      </p:pic>
    </p:spTree>
    <p:custDataLst>
      <p:tags r:id="rId1"/>
    </p:custDataLst>
    <p:extLst>
      <p:ext uri="{BB962C8B-B14F-4D97-AF65-F5344CB8AC3E}">
        <p14:creationId xmlns:p14="http://schemas.microsoft.com/office/powerpoint/2010/main" val="1918121180"/>
      </p:ext>
    </p:extLst>
  </p:cSld>
  <p:clrMapOvr>
    <a:masterClrMapping/>
  </p:clrMapOvr>
  <mc:AlternateContent xmlns:mc="http://schemas.openxmlformats.org/markup-compatibility/2006" xmlns:p14="http://schemas.microsoft.com/office/powerpoint/2010/main">
    <mc:Choice Requires="p14">
      <p:transition spd="slow" p14:dur="1400" advTm="10999">
        <p14:doors dir="vert"/>
        <p:sndAc>
          <p:stSnd>
            <p:snd r:embed="rId3" name="chimes.wav"/>
          </p:stSnd>
        </p:sndAc>
      </p:transition>
    </mc:Choice>
    <mc:Fallback xmlns="">
      <p:transition spd="slow" advTm="10999">
        <p:fade/>
        <p:sndAc>
          <p:stSnd>
            <p:snd r:embed="rId9"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2000" b="-12000"/>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55452E83-D41D-9B02-DC1E-F2352ECA6060}"/>
              </a:ext>
            </a:extLst>
          </p:cNvPr>
          <p:cNvSpPr/>
          <p:nvPr/>
        </p:nvSpPr>
        <p:spPr>
          <a:xfrm>
            <a:off x="553792" y="1096995"/>
            <a:ext cx="10882648" cy="5358442"/>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4400" dirty="0" smtClean="0"/>
              <a:t>- Mỗi một di tích do người đời trước sáng tạo đều là sự hun đúc giá trị từ nhu cầu phản ánh hoạt động tinh thần nào đó. Trải qua thời gian, di tích trở thành không gian văn hoá cộng đồng - nơi chứa đựng, vun bồi và xây đắp nên đời sống tâm linh của dân tộc. </a:t>
            </a:r>
            <a:endParaRPr lang="vi-VN" sz="4400" dirty="0"/>
          </a:p>
        </p:txBody>
      </p:sp>
      <p:sp>
        <p:nvSpPr>
          <p:cNvPr id="2" name="Rectangle 1"/>
          <p:cNvSpPr/>
          <p:nvPr/>
        </p:nvSpPr>
        <p:spPr>
          <a:xfrm>
            <a:off x="0" y="0"/>
            <a:ext cx="12192000" cy="830997"/>
          </a:xfrm>
          <a:prstGeom prst="rect">
            <a:avLst/>
          </a:prstGeom>
          <a:solidFill>
            <a:schemeClr val="accent6">
              <a:lumMod val="20000"/>
              <a:lumOff val="80000"/>
            </a:schemeClr>
          </a:solidFill>
        </p:spPr>
        <p:txBody>
          <a:bodyPr wrap="square">
            <a:spAutoFit/>
          </a:bodyPr>
          <a:lstStyle/>
          <a:p>
            <a:pPr algn="ctr"/>
            <a:r>
              <a:rPr lang="vi-VN" sz="4800" b="1" dirty="0" smtClean="0">
                <a:solidFill>
                  <a:srgbClr val="FF0000"/>
                </a:solidFill>
                <a:latin typeface="+mj-lt"/>
              </a:rPr>
              <a:t>Các </a:t>
            </a:r>
            <a:r>
              <a:rPr lang="vi-VN" sz="4800" b="1" dirty="0">
                <a:solidFill>
                  <a:srgbClr val="FF0000"/>
                </a:solidFill>
                <a:latin typeface="+mj-lt"/>
              </a:rPr>
              <a:t>giá trị của di tích lịch sử - văn hóa</a:t>
            </a:r>
            <a:endParaRPr lang="vi-VN" sz="4800" dirty="0">
              <a:solidFill>
                <a:srgbClr val="FF0000"/>
              </a:solidFill>
              <a:latin typeface="+mj-lt"/>
            </a:endParaRPr>
          </a:p>
        </p:txBody>
      </p:sp>
    </p:spTree>
    <p:extLst>
      <p:ext uri="{BB962C8B-B14F-4D97-AF65-F5344CB8AC3E}">
        <p14:creationId xmlns:p14="http://schemas.microsoft.com/office/powerpoint/2010/main" val="3756298815"/>
      </p:ext>
    </p:extLst>
  </p:cSld>
  <p:clrMapOvr>
    <a:masterClrMapping/>
  </p:clrMapOvr>
  <mc:AlternateContent xmlns:mc="http://schemas.openxmlformats.org/markup-compatibility/2006" xmlns:p14="http://schemas.microsoft.com/office/powerpoint/2010/main">
    <mc:Choice Requires="p14">
      <p:transition spd="slow" p14:dur="1600" advTm="21535">
        <p14:prism isInverted="1"/>
        <p:sndAc>
          <p:stSnd>
            <p:snd r:embed="rId2" name="chimes.wav"/>
          </p:stSnd>
        </p:sndAc>
      </p:transition>
    </mc:Choice>
    <mc:Fallback xmlns="">
      <p:transition spd="slow" advTm="21535">
        <p:fade/>
        <p:sndAc>
          <p:stSnd>
            <p:snd r:embed="rId7" name="chimes.wav"/>
          </p:stSnd>
        </p:sndAc>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2000" b="-12000"/>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55452E83-D41D-9B02-DC1E-F2352ECA6060}"/>
              </a:ext>
            </a:extLst>
          </p:cNvPr>
          <p:cNvSpPr/>
          <p:nvPr/>
        </p:nvSpPr>
        <p:spPr>
          <a:xfrm>
            <a:off x="643944" y="320918"/>
            <a:ext cx="10882648" cy="6009048"/>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vi-VN" sz="4400" dirty="0" smtClean="0"/>
              <a:t>- Di </a:t>
            </a:r>
            <a:r>
              <a:rPr lang="vi-VN" sz="4400" dirty="0"/>
              <a:t>tích lịch sử – văn hoá là thông điệp của các tiền nhân muốn gửi gắm cho thế hệ sau về ý thức xã hội, đời sống tinh thần, tâm linh và sức sáng tạo của họ. </a:t>
            </a:r>
          </a:p>
        </p:txBody>
      </p:sp>
    </p:spTree>
    <p:extLst>
      <p:ext uri="{BB962C8B-B14F-4D97-AF65-F5344CB8AC3E}">
        <p14:creationId xmlns:p14="http://schemas.microsoft.com/office/powerpoint/2010/main" val="4239160333"/>
      </p:ext>
    </p:extLst>
  </p:cSld>
  <p:clrMapOvr>
    <a:masterClrMapping/>
  </p:clrMapOvr>
  <mc:AlternateContent xmlns:mc="http://schemas.openxmlformats.org/markup-compatibility/2006" xmlns:p14="http://schemas.microsoft.com/office/powerpoint/2010/main">
    <mc:Choice Requires="p14">
      <p:transition spd="slow" p14:dur="1300" advTm="14614">
        <p14:pan dir="u"/>
        <p:sndAc>
          <p:stSnd>
            <p:snd r:embed="rId2" name="chimes.wav"/>
          </p:stSnd>
        </p:sndAc>
      </p:transition>
    </mc:Choice>
    <mc:Fallback xmlns="">
      <p:transition spd="slow" advTm="14614">
        <p:fade/>
        <p:sndAc>
          <p:stSnd>
            <p:snd r:embed="rId7" name="chimes.wav"/>
          </p:stSnd>
        </p:sndAc>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2000" b="-12000"/>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55452E83-D41D-9B02-DC1E-F2352ECA6060}"/>
              </a:ext>
            </a:extLst>
          </p:cNvPr>
          <p:cNvSpPr/>
          <p:nvPr/>
        </p:nvSpPr>
        <p:spPr>
          <a:xfrm>
            <a:off x="643944" y="320918"/>
            <a:ext cx="10882648" cy="6009048"/>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4400" dirty="0" smtClean="0"/>
              <a:t>- Đây </a:t>
            </a:r>
            <a:r>
              <a:rPr lang="vi-VN" sz="4400" dirty="0"/>
              <a:t>cũng là bằng chứng, là dấu ấn về truyền thống lịch sử, văn hoá; về trình độ phát triển trong quá khứ của một quốc gia, một dân tộc, một cộng đồng dân cư. Thông qua di tích, tìm thấy những giá trị lịch sử, văn hoá tinh thần của cha ông thuở trước, di tích chính là di sản.</a:t>
            </a:r>
          </a:p>
        </p:txBody>
      </p:sp>
    </p:spTree>
    <p:extLst>
      <p:ext uri="{BB962C8B-B14F-4D97-AF65-F5344CB8AC3E}">
        <p14:creationId xmlns:p14="http://schemas.microsoft.com/office/powerpoint/2010/main" val="3395825422"/>
      </p:ext>
    </p:extLst>
  </p:cSld>
  <p:clrMapOvr>
    <a:masterClrMapping/>
  </p:clrMapOvr>
  <mc:AlternateContent xmlns:mc="http://schemas.openxmlformats.org/markup-compatibility/2006" xmlns:p14="http://schemas.microsoft.com/office/powerpoint/2010/main">
    <mc:Choice Requires="p14">
      <p:transition spd="slow" p14:dur="2000" advTm="20563">
        <p14:ferris dir="l"/>
        <p:sndAc>
          <p:stSnd>
            <p:snd r:embed="rId2" name="chimes.wav"/>
          </p:stSnd>
        </p:sndAc>
      </p:transition>
    </mc:Choice>
    <mc:Fallback xmlns="">
      <p:transition spd="slow" advTm="20563">
        <p:fade/>
        <p:sndAc>
          <p:stSnd>
            <p:snd r:embed="rId7" name="chimes.wav"/>
          </p:stSnd>
        </p:sndAc>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2000" b="-12000"/>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1819" y="-386366"/>
            <a:ext cx="11590986" cy="7244366"/>
          </a:xfrm>
          <a:prstGeom prst="rect">
            <a:avLst/>
          </a:prstGeom>
        </p:spPr>
      </p:pic>
      <p:sp>
        <p:nvSpPr>
          <p:cNvPr id="6" name="Rectangle 5"/>
          <p:cNvSpPr/>
          <p:nvPr/>
        </p:nvSpPr>
        <p:spPr>
          <a:xfrm>
            <a:off x="1854557" y="2307344"/>
            <a:ext cx="9131122" cy="3046988"/>
          </a:xfrm>
          <a:prstGeom prst="rect">
            <a:avLst/>
          </a:prstGeom>
        </p:spPr>
        <p:txBody>
          <a:bodyPr wrap="square">
            <a:spAutoFit/>
          </a:bodyPr>
          <a:lstStyle/>
          <a:p>
            <a:pPr algn="ctr"/>
            <a:endParaRPr lang="vi-VN" sz="4800" b="1" dirty="0" smtClean="0">
              <a:solidFill>
                <a:srgbClr val="0070C0"/>
              </a:solidFill>
            </a:endParaRPr>
          </a:p>
          <a:p>
            <a:pPr algn="ctr"/>
            <a:r>
              <a:rPr lang="vi-VN" sz="4800" b="1" dirty="0" smtClean="0">
                <a:solidFill>
                  <a:srgbClr val="0070C0"/>
                </a:solidFill>
              </a:rPr>
              <a:t>Hoạt </a:t>
            </a:r>
            <a:r>
              <a:rPr lang="vi-VN" sz="4800" b="1" dirty="0">
                <a:solidFill>
                  <a:srgbClr val="0070C0"/>
                </a:solidFill>
              </a:rPr>
              <a:t>động </a:t>
            </a:r>
            <a:r>
              <a:rPr lang="vi-VN" sz="4800" b="1" dirty="0" smtClean="0">
                <a:solidFill>
                  <a:srgbClr val="0070C0"/>
                </a:solidFill>
              </a:rPr>
              <a:t>2: </a:t>
            </a:r>
            <a:endParaRPr lang="vi-VN" sz="4800" b="1" dirty="0">
              <a:solidFill>
                <a:srgbClr val="0070C0"/>
              </a:solidFill>
            </a:endParaRPr>
          </a:p>
          <a:p>
            <a:pPr algn="ctr"/>
            <a:r>
              <a:rPr lang="vi-VN" sz="4800" b="1" dirty="0">
                <a:solidFill>
                  <a:srgbClr val="CC00FF"/>
                </a:solidFill>
              </a:rPr>
              <a:t>Tìm hiểu di tích </a:t>
            </a:r>
            <a:endParaRPr lang="vi-VN" sz="4800" b="1" dirty="0" smtClean="0">
              <a:solidFill>
                <a:srgbClr val="CC00FF"/>
              </a:solidFill>
            </a:endParaRPr>
          </a:p>
          <a:p>
            <a:pPr algn="ctr"/>
            <a:r>
              <a:rPr lang="vi-VN" sz="4800" b="1" dirty="0" smtClean="0">
                <a:solidFill>
                  <a:srgbClr val="CC00FF"/>
                </a:solidFill>
              </a:rPr>
              <a:t>lịch </a:t>
            </a:r>
            <a:r>
              <a:rPr lang="vi-VN" sz="4800" b="1" dirty="0">
                <a:solidFill>
                  <a:srgbClr val="CC00FF"/>
                </a:solidFill>
              </a:rPr>
              <a:t>sử - văn hóa.</a:t>
            </a:r>
            <a:endParaRPr lang="vi-VN" sz="4800" dirty="0">
              <a:solidFill>
                <a:srgbClr val="CC00FF"/>
              </a:solidFill>
            </a:endParaRPr>
          </a:p>
        </p:txBody>
      </p:sp>
    </p:spTree>
    <p:extLst>
      <p:ext uri="{BB962C8B-B14F-4D97-AF65-F5344CB8AC3E}">
        <p14:creationId xmlns:p14="http://schemas.microsoft.com/office/powerpoint/2010/main" val="2126016695"/>
      </p:ext>
    </p:extLst>
  </p:cSld>
  <p:clrMapOvr>
    <a:masterClrMapping/>
  </p:clrMapOvr>
  <mc:AlternateContent xmlns:mc="http://schemas.openxmlformats.org/markup-compatibility/2006" xmlns:p14="http://schemas.microsoft.com/office/powerpoint/2010/main">
    <mc:Choice Requires="p14">
      <p:transition spd="slow" p14:dur="1600" advTm="13049">
        <p14:conveyor dir="l"/>
        <p:sndAc>
          <p:stSnd>
            <p:snd r:embed="rId2" name="chimes.wav"/>
          </p:stSnd>
        </p:sndAc>
      </p:transition>
    </mc:Choice>
    <mc:Fallback xmlns="">
      <p:transition spd="slow" advTm="13049">
        <p:fade/>
        <p:sndAc>
          <p:stSnd>
            <p:snd r:embed="rId8" name="chimes.wav"/>
          </p:stSnd>
        </p:sndAc>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12000" b="-1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554636"/>
            <a:ext cx="12192000" cy="952853"/>
          </a:xfrm>
          <a:solidFill>
            <a:schemeClr val="accent6">
              <a:lumMod val="20000"/>
              <a:lumOff val="80000"/>
            </a:schemeClr>
          </a:solidFill>
        </p:spPr>
        <p:txBody>
          <a:bodyPr>
            <a:normAutofit fontScale="90000"/>
          </a:bodyPr>
          <a:lstStyle/>
          <a:p>
            <a:pPr algn="ctr"/>
            <a:r>
              <a:rPr lang="vi-VN" b="1" dirty="0" smtClean="0">
                <a:solidFill>
                  <a:srgbClr val="CC00FF"/>
                </a:solidFill>
              </a:rPr>
              <a:t/>
            </a:r>
            <a:br>
              <a:rPr lang="vi-VN" b="1" dirty="0" smtClean="0">
                <a:solidFill>
                  <a:srgbClr val="CC00FF"/>
                </a:solidFill>
              </a:rPr>
            </a:br>
            <a:r>
              <a:rPr lang="vi-VN" sz="6000" b="1" dirty="0" smtClean="0">
                <a:solidFill>
                  <a:srgbClr val="CC00FF"/>
                </a:solidFill>
              </a:rPr>
              <a:t>Tìm </a:t>
            </a:r>
            <a:r>
              <a:rPr lang="vi-VN" sz="6000" b="1" dirty="0">
                <a:solidFill>
                  <a:srgbClr val="CC00FF"/>
                </a:solidFill>
              </a:rPr>
              <a:t>hiểu di tích </a:t>
            </a:r>
            <a:r>
              <a:rPr lang="vi-VN" sz="6000" b="1" dirty="0" smtClean="0">
                <a:solidFill>
                  <a:srgbClr val="CC00FF"/>
                </a:solidFill>
              </a:rPr>
              <a:t>lịch </a:t>
            </a:r>
            <a:r>
              <a:rPr lang="vi-VN" sz="6000" b="1" dirty="0">
                <a:solidFill>
                  <a:srgbClr val="CC00FF"/>
                </a:solidFill>
              </a:rPr>
              <a:t>sử - văn hóa.</a:t>
            </a:r>
            <a:r>
              <a:rPr lang="vi-VN" sz="6000" dirty="0">
                <a:solidFill>
                  <a:srgbClr val="CC00FF"/>
                </a:solidFill>
              </a:rPr>
              <a:t/>
            </a:r>
            <a:br>
              <a:rPr lang="vi-VN" sz="6000" dirty="0">
                <a:solidFill>
                  <a:srgbClr val="CC00FF"/>
                </a:solidFill>
              </a:rPr>
            </a:br>
            <a:endParaRPr lang="vi-VN" sz="6000" dirty="0"/>
          </a:p>
        </p:txBody>
      </p:sp>
      <p:sp>
        <p:nvSpPr>
          <p:cNvPr id="5" name="Rectangle: Rounded Corners 5">
            <a:extLst>
              <a:ext uri="{FF2B5EF4-FFF2-40B4-BE49-F238E27FC236}">
                <a16:creationId xmlns:a16="http://schemas.microsoft.com/office/drawing/2014/main" id="{55452E83-D41D-9B02-DC1E-F2352ECA6060}"/>
              </a:ext>
            </a:extLst>
          </p:cNvPr>
          <p:cNvSpPr/>
          <p:nvPr/>
        </p:nvSpPr>
        <p:spPr>
          <a:xfrm>
            <a:off x="823826" y="1814865"/>
            <a:ext cx="10882648" cy="4005330"/>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4400" b="1" dirty="0">
                <a:solidFill>
                  <a:schemeClr val="bg1"/>
                </a:solidFill>
              </a:rPr>
              <a:t>Di tích lịch sử cùng với danh lam thắng cảnh, di vật, bảo vật, cổ vật quốc gia đều thuộc loại hình di sản văn hoá vật thể có giá trị lịch sử, văn hoá, khoa học. </a:t>
            </a:r>
          </a:p>
        </p:txBody>
      </p:sp>
    </p:spTree>
    <p:custDataLst>
      <p:tags r:id="rId1"/>
    </p:custDataLst>
    <p:extLst>
      <p:ext uri="{BB962C8B-B14F-4D97-AF65-F5344CB8AC3E}">
        <p14:creationId xmlns:p14="http://schemas.microsoft.com/office/powerpoint/2010/main" val="3958929314"/>
      </p:ext>
    </p:extLst>
  </p:cSld>
  <p:clrMapOvr>
    <a:masterClrMapping/>
  </p:clrMapOvr>
  <mc:AlternateContent xmlns:mc="http://schemas.openxmlformats.org/markup-compatibility/2006" xmlns:p14="http://schemas.microsoft.com/office/powerpoint/2010/main">
    <mc:Choice Requires="p14">
      <p:transition spd="slow" p14:dur="1600" advTm="13105">
        <p14:conveyor dir="l"/>
        <p:sndAc>
          <p:stSnd>
            <p:snd r:embed="rId3" name="chimes.wav"/>
          </p:stSnd>
        </p:sndAc>
      </p:transition>
    </mc:Choice>
    <mc:Fallback xmlns="">
      <p:transition spd="slow" advTm="13105">
        <p:fade/>
        <p:sndAc>
          <p:stSnd>
            <p:snd r:embed="rId8"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t="-12000" b="-12000"/>
          </a:stretch>
        </a:blipFill>
        <a:effectLst/>
      </p:bgPr>
    </p:bg>
    <p:spTree>
      <p:nvGrpSpPr>
        <p:cNvPr id="1" name=""/>
        <p:cNvGrpSpPr/>
        <p:nvPr/>
      </p:nvGrpSpPr>
      <p:grpSpPr>
        <a:xfrm>
          <a:off x="0" y="0"/>
          <a:ext cx="0" cy="0"/>
          <a:chOff x="0" y="0"/>
          <a:chExt cx="0" cy="0"/>
        </a:xfrm>
      </p:grpSpPr>
      <p:grpSp>
        <p:nvGrpSpPr>
          <p:cNvPr id="23" name="Group 22"/>
          <p:cNvGrpSpPr/>
          <p:nvPr/>
        </p:nvGrpSpPr>
        <p:grpSpPr>
          <a:xfrm>
            <a:off x="8500703" y="2221679"/>
            <a:ext cx="3470146" cy="3483663"/>
            <a:chOff x="346460" y="1436293"/>
            <a:chExt cx="3060612" cy="2863649"/>
          </a:xfrm>
        </p:grpSpPr>
        <p:sp>
          <p:nvSpPr>
            <p:cNvPr id="24" name="Rectangle 23"/>
            <p:cNvSpPr/>
            <p:nvPr/>
          </p:nvSpPr>
          <p:spPr>
            <a:xfrm>
              <a:off x="346460" y="1436293"/>
              <a:ext cx="3060612" cy="2719633"/>
            </a:xfrm>
            <a:prstGeom prst="rect">
              <a:avLst/>
            </a:prstGeom>
            <a:solidFill>
              <a:schemeClr val="accent2">
                <a:lumMod val="60000"/>
                <a:lumOff val="40000"/>
              </a:schemeClr>
            </a:solidFill>
          </p:spPr>
          <p:style>
            <a:lnRef idx="2">
              <a:schemeClr val="lt1">
                <a:hueOff val="0"/>
                <a:satOff val="0"/>
                <a:lumOff val="0"/>
                <a:alphaOff val="0"/>
              </a:schemeClr>
            </a:lnRef>
            <a:fillRef idx="1">
              <a:schemeClr val="accent5">
                <a:tint val="50000"/>
                <a:hueOff val="-5387423"/>
                <a:satOff val="23188"/>
                <a:lumOff val="6269"/>
                <a:alphaOff val="0"/>
              </a:schemeClr>
            </a:fillRef>
            <a:effectRef idx="0">
              <a:schemeClr val="accent5">
                <a:tint val="50000"/>
                <a:hueOff val="-5387423"/>
                <a:satOff val="23188"/>
                <a:lumOff val="6269"/>
                <a:alphaOff val="0"/>
              </a:schemeClr>
            </a:effectRef>
            <a:fontRef idx="minor">
              <a:schemeClr val="lt1">
                <a:hueOff val="0"/>
                <a:satOff val="0"/>
                <a:lumOff val="0"/>
                <a:alphaOff val="0"/>
              </a:schemeClr>
            </a:fontRef>
          </p:style>
        </p:sp>
        <p:grpSp>
          <p:nvGrpSpPr>
            <p:cNvPr id="25" name="Group 24"/>
            <p:cNvGrpSpPr/>
            <p:nvPr/>
          </p:nvGrpSpPr>
          <p:grpSpPr>
            <a:xfrm>
              <a:off x="500079" y="1652317"/>
              <a:ext cx="2769645" cy="2647625"/>
              <a:chOff x="500079" y="1652317"/>
              <a:chExt cx="2769645" cy="2647625"/>
            </a:xfrm>
          </p:grpSpPr>
          <p:sp>
            <p:nvSpPr>
              <p:cNvPr id="26" name="Rectangle 25"/>
              <p:cNvSpPr/>
              <p:nvPr/>
            </p:nvSpPr>
            <p:spPr>
              <a:xfrm>
                <a:off x="500079" y="1652317"/>
                <a:ext cx="2769645" cy="2647625"/>
              </a:xfrm>
              <a:prstGeom prst="rect">
                <a:avLst/>
              </a:prstGeom>
              <a:solidFill>
                <a:schemeClr val="bg1"/>
              </a:solidFill>
            </p:spPr>
            <p:style>
              <a:lnRef idx="2">
                <a:schemeClr val="accent5">
                  <a:hueOff val="0"/>
                  <a:satOff val="0"/>
                  <a:lumOff val="0"/>
                  <a:alphaOff val="0"/>
                </a:schemeClr>
              </a:lnRef>
              <a:fillRef idx="0">
                <a:schemeClr val="accent5">
                  <a:hueOff val="0"/>
                  <a:satOff val="0"/>
                  <a:lumOff val="0"/>
                  <a:alphaOff val="0"/>
                </a:schemeClr>
              </a:fillRef>
              <a:effectRef idx="0">
                <a:schemeClr val="accent5">
                  <a:hueOff val="0"/>
                  <a:satOff val="0"/>
                  <a:lumOff val="0"/>
                  <a:alphaOff val="0"/>
                </a:schemeClr>
              </a:effectRef>
              <a:fontRef idx="minor">
                <a:schemeClr val="tx1">
                  <a:hueOff val="0"/>
                  <a:satOff val="0"/>
                  <a:lumOff val="0"/>
                  <a:alphaOff val="0"/>
                </a:schemeClr>
              </a:fontRef>
            </p:style>
            <p:txBody>
              <a:bodyPr/>
              <a:lstStyle/>
              <a:p>
                <a:endParaRPr lang="en-US" sz="2000" b="1">
                  <a:solidFill>
                    <a:srgbClr val="002060"/>
                  </a:solidFill>
                  <a:latin typeface="Times New Roman" pitchFamily="18" charset="0"/>
                  <a:cs typeface="Times New Roman" pitchFamily="18" charset="0"/>
                </a:endParaRPr>
              </a:p>
            </p:txBody>
          </p:sp>
          <p:sp>
            <p:nvSpPr>
              <p:cNvPr id="27" name="Rectangle 26"/>
              <p:cNvSpPr/>
              <p:nvPr/>
            </p:nvSpPr>
            <p:spPr>
              <a:xfrm>
                <a:off x="535353" y="1729730"/>
                <a:ext cx="2622290" cy="419835"/>
              </a:xfrm>
              <a:prstGeom prst="rect">
                <a:avLst/>
              </a:prstGeom>
            </p:spPr>
            <p:txBody>
              <a:bodyPr wrap="square">
                <a:spAutoFit/>
              </a:bodyPr>
              <a:lstStyle/>
              <a:p>
                <a:pPr algn="just">
                  <a:lnSpc>
                    <a:spcPct val="150000"/>
                  </a:lnSpc>
                </a:pPr>
                <a:endParaRPr lang="en-US" sz="2000" b="1">
                  <a:solidFill>
                    <a:srgbClr val="002060"/>
                  </a:solidFill>
                  <a:latin typeface="Times New Roman" pitchFamily="18" charset="0"/>
                  <a:cs typeface="Times New Roman" pitchFamily="18" charset="0"/>
                </a:endParaRPr>
              </a:p>
            </p:txBody>
          </p:sp>
        </p:grpSp>
      </p:grpSp>
      <p:grpSp>
        <p:nvGrpSpPr>
          <p:cNvPr id="30" name="Group 29"/>
          <p:cNvGrpSpPr/>
          <p:nvPr/>
        </p:nvGrpSpPr>
        <p:grpSpPr>
          <a:xfrm>
            <a:off x="592679" y="2221680"/>
            <a:ext cx="3439895" cy="3483662"/>
            <a:chOff x="373140" y="1436293"/>
            <a:chExt cx="3033931" cy="2863649"/>
          </a:xfrm>
        </p:grpSpPr>
        <p:sp>
          <p:nvSpPr>
            <p:cNvPr id="31" name="Rectangle 30"/>
            <p:cNvSpPr/>
            <p:nvPr/>
          </p:nvSpPr>
          <p:spPr>
            <a:xfrm>
              <a:off x="373140" y="1436293"/>
              <a:ext cx="3033931" cy="2719633"/>
            </a:xfrm>
            <a:prstGeom prst="rect">
              <a:avLst/>
            </a:prstGeom>
            <a:solidFill>
              <a:schemeClr val="accent1">
                <a:lumMod val="60000"/>
                <a:lumOff val="40000"/>
              </a:schemeClr>
            </a:solidFill>
          </p:spPr>
          <p:style>
            <a:lnRef idx="2">
              <a:schemeClr val="lt1">
                <a:hueOff val="0"/>
                <a:satOff val="0"/>
                <a:lumOff val="0"/>
                <a:alphaOff val="0"/>
              </a:schemeClr>
            </a:lnRef>
            <a:fillRef idx="1">
              <a:schemeClr val="accent5">
                <a:tint val="50000"/>
                <a:hueOff val="-5387423"/>
                <a:satOff val="23188"/>
                <a:lumOff val="6269"/>
                <a:alphaOff val="0"/>
              </a:schemeClr>
            </a:fillRef>
            <a:effectRef idx="0">
              <a:schemeClr val="accent5">
                <a:tint val="50000"/>
                <a:hueOff val="-5387423"/>
                <a:satOff val="23188"/>
                <a:lumOff val="6269"/>
                <a:alphaOff val="0"/>
              </a:schemeClr>
            </a:effectRef>
            <a:fontRef idx="minor">
              <a:schemeClr val="lt1">
                <a:hueOff val="0"/>
                <a:satOff val="0"/>
                <a:lumOff val="0"/>
                <a:alphaOff val="0"/>
              </a:schemeClr>
            </a:fontRef>
          </p:style>
        </p:sp>
        <p:grpSp>
          <p:nvGrpSpPr>
            <p:cNvPr id="32" name="Group 31"/>
            <p:cNvGrpSpPr/>
            <p:nvPr/>
          </p:nvGrpSpPr>
          <p:grpSpPr>
            <a:xfrm>
              <a:off x="500079" y="1652317"/>
              <a:ext cx="2769645" cy="2647625"/>
              <a:chOff x="500079" y="1652317"/>
              <a:chExt cx="2769645" cy="2647625"/>
            </a:xfrm>
          </p:grpSpPr>
          <p:sp>
            <p:nvSpPr>
              <p:cNvPr id="33" name="Rectangle 32"/>
              <p:cNvSpPr/>
              <p:nvPr/>
            </p:nvSpPr>
            <p:spPr>
              <a:xfrm>
                <a:off x="500079" y="1652317"/>
                <a:ext cx="2769645" cy="2647625"/>
              </a:xfrm>
              <a:prstGeom prst="rect">
                <a:avLst/>
              </a:prstGeom>
              <a:solidFill>
                <a:schemeClr val="bg1"/>
              </a:solidFill>
            </p:spPr>
            <p:style>
              <a:lnRef idx="2">
                <a:schemeClr val="accent5">
                  <a:hueOff val="0"/>
                  <a:satOff val="0"/>
                  <a:lumOff val="0"/>
                  <a:alphaOff val="0"/>
                </a:schemeClr>
              </a:lnRef>
              <a:fillRef idx="0">
                <a:schemeClr val="accent5">
                  <a:hueOff val="0"/>
                  <a:satOff val="0"/>
                  <a:lumOff val="0"/>
                  <a:alphaOff val="0"/>
                </a:schemeClr>
              </a:fillRef>
              <a:effectRef idx="0">
                <a:schemeClr val="accent5">
                  <a:hueOff val="0"/>
                  <a:satOff val="0"/>
                  <a:lumOff val="0"/>
                  <a:alphaOff val="0"/>
                </a:schemeClr>
              </a:effectRef>
              <a:fontRef idx="minor">
                <a:schemeClr val="tx1">
                  <a:hueOff val="0"/>
                  <a:satOff val="0"/>
                  <a:lumOff val="0"/>
                  <a:alphaOff val="0"/>
                </a:schemeClr>
              </a:fontRef>
            </p:style>
            <p:txBody>
              <a:bodyPr/>
              <a:lstStyle/>
              <a:p>
                <a:endParaRPr lang="en-US" sz="2000" b="1">
                  <a:solidFill>
                    <a:srgbClr val="002060"/>
                  </a:solidFill>
                  <a:latin typeface="Times New Roman" pitchFamily="18" charset="0"/>
                  <a:cs typeface="Times New Roman" pitchFamily="18" charset="0"/>
                </a:endParaRPr>
              </a:p>
            </p:txBody>
          </p:sp>
          <p:sp>
            <p:nvSpPr>
              <p:cNvPr id="34" name="Rectangle 33"/>
              <p:cNvSpPr/>
              <p:nvPr/>
            </p:nvSpPr>
            <p:spPr>
              <a:xfrm>
                <a:off x="535353" y="1729730"/>
                <a:ext cx="2622290" cy="419835"/>
              </a:xfrm>
              <a:prstGeom prst="rect">
                <a:avLst/>
              </a:prstGeom>
            </p:spPr>
            <p:txBody>
              <a:bodyPr wrap="square">
                <a:spAutoFit/>
              </a:bodyPr>
              <a:lstStyle/>
              <a:p>
                <a:pPr algn="just">
                  <a:lnSpc>
                    <a:spcPct val="150000"/>
                  </a:lnSpc>
                </a:pPr>
                <a:endParaRPr lang="en-US" sz="2000" b="1">
                  <a:solidFill>
                    <a:srgbClr val="002060"/>
                  </a:solidFill>
                  <a:latin typeface="Times New Roman" pitchFamily="18" charset="0"/>
                  <a:cs typeface="Times New Roman" pitchFamily="18" charset="0"/>
                </a:endParaRPr>
              </a:p>
            </p:txBody>
          </p:sp>
        </p:grpSp>
      </p:grpSp>
      <p:sp>
        <p:nvSpPr>
          <p:cNvPr id="35" name="Rectangle 34"/>
          <p:cNvSpPr/>
          <p:nvPr/>
        </p:nvSpPr>
        <p:spPr>
          <a:xfrm>
            <a:off x="1028471" y="2499943"/>
            <a:ext cx="2590353" cy="3046988"/>
          </a:xfrm>
          <a:prstGeom prst="rect">
            <a:avLst/>
          </a:prstGeom>
        </p:spPr>
        <p:txBody>
          <a:bodyPr wrap="square">
            <a:spAutoFit/>
          </a:bodyPr>
          <a:lstStyle/>
          <a:p>
            <a:pPr algn="ctr"/>
            <a:r>
              <a:rPr lang="vi-VN" sz="3200" b="1" dirty="0">
                <a:solidFill>
                  <a:srgbClr val="FF0000"/>
                </a:solidFill>
                <a:latin typeface="+mj-lt"/>
              </a:rPr>
              <a:t>D</a:t>
            </a:r>
            <a:r>
              <a:rPr lang="vi-VN" sz="3200" b="1" dirty="0" smtClean="0">
                <a:solidFill>
                  <a:srgbClr val="FF0000"/>
                </a:solidFill>
                <a:latin typeface="+mj-lt"/>
              </a:rPr>
              <a:t>i </a:t>
            </a:r>
            <a:r>
              <a:rPr lang="vi-VN" sz="3200" b="1" dirty="0">
                <a:solidFill>
                  <a:srgbClr val="FF0000"/>
                </a:solidFill>
                <a:latin typeface="+mj-lt"/>
              </a:rPr>
              <a:t>tích lịch sử (di tích lưu niệm sự kiện, di tích lưu niệm danh nhân</a:t>
            </a:r>
            <a:r>
              <a:rPr lang="vi-VN" sz="3200" b="1" dirty="0" smtClean="0">
                <a:solidFill>
                  <a:srgbClr val="FF0000"/>
                </a:solidFill>
                <a:latin typeface="+mj-lt"/>
              </a:rPr>
              <a:t>) </a:t>
            </a:r>
            <a:endParaRPr lang="en-US" sz="3200" b="1" i="1" dirty="0">
              <a:solidFill>
                <a:srgbClr val="FF0000"/>
              </a:solidFill>
              <a:latin typeface="+mj-lt"/>
              <a:cs typeface="Times New Roman" pitchFamily="18" charset="0"/>
            </a:endParaRPr>
          </a:p>
        </p:txBody>
      </p:sp>
      <p:sp>
        <p:nvSpPr>
          <p:cNvPr id="36" name="Rounded Rectangle 35"/>
          <p:cNvSpPr/>
          <p:nvPr/>
        </p:nvSpPr>
        <p:spPr>
          <a:xfrm>
            <a:off x="736603" y="1538465"/>
            <a:ext cx="3010204" cy="822346"/>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00" b="1" dirty="0" err="1" smtClean="0">
                <a:solidFill>
                  <a:srgbClr val="FF0000"/>
                </a:solidFill>
                <a:latin typeface="Times New Roman" pitchFamily="18" charset="0"/>
                <a:cs typeface="Times New Roman" pitchFamily="18" charset="0"/>
              </a:rPr>
              <a:t>Loại</a:t>
            </a:r>
            <a:r>
              <a:rPr lang="en-US" sz="3400" b="1" dirty="0" smtClean="0">
                <a:solidFill>
                  <a:srgbClr val="FF0000"/>
                </a:solidFill>
                <a:latin typeface="Times New Roman" pitchFamily="18" charset="0"/>
                <a:cs typeface="Times New Roman" pitchFamily="18" charset="0"/>
              </a:rPr>
              <a:t> 1</a:t>
            </a:r>
            <a:endParaRPr lang="en-US" sz="3400" b="1" dirty="0">
              <a:solidFill>
                <a:srgbClr val="FF0000"/>
              </a:solidFill>
              <a:latin typeface="Times New Roman" pitchFamily="18" charset="0"/>
              <a:cs typeface="Times New Roman" pitchFamily="18" charset="0"/>
            </a:endParaRPr>
          </a:p>
        </p:txBody>
      </p:sp>
      <p:pic>
        <p:nvPicPr>
          <p:cNvPr id="21" name="Picture 3" descr="C:\Users\DELL\Desktop\PHONG GVG(được phát hành)\data\img95.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33554" y="-421660"/>
            <a:ext cx="7776232" cy="209876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537726" y="649911"/>
            <a:ext cx="5497018" cy="707886"/>
          </a:xfrm>
          <a:prstGeom prst="rect">
            <a:avLst/>
          </a:prstGeom>
          <a:noFill/>
        </p:spPr>
        <p:txBody>
          <a:bodyPr wrap="none" rtlCol="0">
            <a:spAutoFit/>
          </a:bodyPr>
          <a:lstStyle/>
          <a:p>
            <a:r>
              <a:rPr lang="vi-VN" sz="4000" b="1" dirty="0">
                <a:solidFill>
                  <a:srgbClr val="FF0000"/>
                </a:solidFill>
                <a:latin typeface="+mj-lt"/>
              </a:rPr>
              <a:t>D</a:t>
            </a:r>
            <a:r>
              <a:rPr lang="vi-VN" sz="4000" b="1" dirty="0" smtClean="0">
                <a:solidFill>
                  <a:srgbClr val="FF0000"/>
                </a:solidFill>
                <a:latin typeface="+mj-lt"/>
              </a:rPr>
              <a:t>i </a:t>
            </a:r>
            <a:r>
              <a:rPr lang="vi-VN" sz="4000" b="1" dirty="0">
                <a:solidFill>
                  <a:srgbClr val="FF0000"/>
                </a:solidFill>
                <a:latin typeface="+mj-lt"/>
              </a:rPr>
              <a:t>tích lịch sử - văn hoá </a:t>
            </a:r>
            <a:endParaRPr lang="en-US" b="1" dirty="0">
              <a:solidFill>
                <a:srgbClr val="FF0000"/>
              </a:solidFill>
              <a:latin typeface="+mj-lt"/>
            </a:endParaRPr>
          </a:p>
        </p:txBody>
      </p:sp>
      <p:pic>
        <p:nvPicPr>
          <p:cNvPr id="2" name="S1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914400" y="345742"/>
            <a:ext cx="609600" cy="609600"/>
          </a:xfrm>
          <a:prstGeom prst="rect">
            <a:avLst/>
          </a:prstGeom>
        </p:spPr>
      </p:pic>
      <p:sp>
        <p:nvSpPr>
          <p:cNvPr id="22" name="Rounded Rectangle 21"/>
          <p:cNvSpPr/>
          <p:nvPr/>
        </p:nvSpPr>
        <p:spPr>
          <a:xfrm>
            <a:off x="8691314" y="1537016"/>
            <a:ext cx="3010204" cy="822346"/>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00" b="1" dirty="0" err="1" smtClean="0">
                <a:solidFill>
                  <a:srgbClr val="FF0000"/>
                </a:solidFill>
                <a:latin typeface="Times New Roman" pitchFamily="18" charset="0"/>
                <a:cs typeface="Times New Roman" pitchFamily="18" charset="0"/>
              </a:rPr>
              <a:t>Loại</a:t>
            </a:r>
            <a:r>
              <a:rPr lang="en-US" sz="3400" b="1" dirty="0" smtClean="0">
                <a:solidFill>
                  <a:srgbClr val="FF0000"/>
                </a:solidFill>
                <a:latin typeface="Times New Roman" pitchFamily="18" charset="0"/>
                <a:cs typeface="Times New Roman" pitchFamily="18" charset="0"/>
              </a:rPr>
              <a:t> 3</a:t>
            </a:r>
            <a:endParaRPr lang="en-US" sz="3400" b="1" dirty="0">
              <a:solidFill>
                <a:srgbClr val="FF0000"/>
              </a:solidFill>
              <a:latin typeface="Times New Roman" pitchFamily="18" charset="0"/>
              <a:cs typeface="Times New Roman" pitchFamily="18" charset="0"/>
            </a:endParaRPr>
          </a:p>
        </p:txBody>
      </p:sp>
      <p:grpSp>
        <p:nvGrpSpPr>
          <p:cNvPr id="29" name="Group 28"/>
          <p:cNvGrpSpPr/>
          <p:nvPr/>
        </p:nvGrpSpPr>
        <p:grpSpPr>
          <a:xfrm>
            <a:off x="3658818" y="2219268"/>
            <a:ext cx="4280190" cy="3486074"/>
            <a:chOff x="535353" y="1218695"/>
            <a:chExt cx="3775057" cy="2865223"/>
          </a:xfrm>
        </p:grpSpPr>
        <p:sp>
          <p:nvSpPr>
            <p:cNvPr id="37" name="Rectangle 36"/>
            <p:cNvSpPr/>
            <p:nvPr/>
          </p:nvSpPr>
          <p:spPr>
            <a:xfrm>
              <a:off x="1276479" y="1218695"/>
              <a:ext cx="3033931" cy="2719633"/>
            </a:xfrm>
            <a:prstGeom prst="rect">
              <a:avLst/>
            </a:prstGeom>
            <a:solidFill>
              <a:srgbClr val="CCFF99"/>
            </a:solidFill>
          </p:spPr>
          <p:style>
            <a:lnRef idx="2">
              <a:schemeClr val="lt1">
                <a:hueOff val="0"/>
                <a:satOff val="0"/>
                <a:lumOff val="0"/>
                <a:alphaOff val="0"/>
              </a:schemeClr>
            </a:lnRef>
            <a:fillRef idx="1">
              <a:schemeClr val="accent5">
                <a:tint val="50000"/>
                <a:hueOff val="-5387423"/>
                <a:satOff val="23188"/>
                <a:lumOff val="6269"/>
                <a:alphaOff val="0"/>
              </a:schemeClr>
            </a:fillRef>
            <a:effectRef idx="0">
              <a:schemeClr val="accent5">
                <a:tint val="50000"/>
                <a:hueOff val="-5387423"/>
                <a:satOff val="23188"/>
                <a:lumOff val="6269"/>
                <a:alphaOff val="0"/>
              </a:schemeClr>
            </a:effectRef>
            <a:fontRef idx="minor">
              <a:schemeClr val="lt1">
                <a:hueOff val="0"/>
                <a:satOff val="0"/>
                <a:lumOff val="0"/>
                <a:alphaOff val="0"/>
              </a:schemeClr>
            </a:fontRef>
          </p:style>
        </p:sp>
        <p:grpSp>
          <p:nvGrpSpPr>
            <p:cNvPr id="39" name="Group 38"/>
            <p:cNvGrpSpPr/>
            <p:nvPr/>
          </p:nvGrpSpPr>
          <p:grpSpPr>
            <a:xfrm>
              <a:off x="535353" y="1436293"/>
              <a:ext cx="3656986" cy="2647625"/>
              <a:chOff x="535353" y="1436293"/>
              <a:chExt cx="3656986" cy="2647625"/>
            </a:xfrm>
          </p:grpSpPr>
          <p:sp>
            <p:nvSpPr>
              <p:cNvPr id="40" name="Rectangle 39"/>
              <p:cNvSpPr/>
              <p:nvPr/>
            </p:nvSpPr>
            <p:spPr>
              <a:xfrm>
                <a:off x="1422694" y="1436293"/>
                <a:ext cx="2769645" cy="2647625"/>
              </a:xfrm>
              <a:prstGeom prst="rect">
                <a:avLst/>
              </a:prstGeom>
              <a:solidFill>
                <a:schemeClr val="bg1"/>
              </a:solidFill>
            </p:spPr>
            <p:style>
              <a:lnRef idx="2">
                <a:schemeClr val="accent5">
                  <a:hueOff val="0"/>
                  <a:satOff val="0"/>
                  <a:lumOff val="0"/>
                  <a:alphaOff val="0"/>
                </a:schemeClr>
              </a:lnRef>
              <a:fillRef idx="0">
                <a:schemeClr val="accent5">
                  <a:hueOff val="0"/>
                  <a:satOff val="0"/>
                  <a:lumOff val="0"/>
                  <a:alphaOff val="0"/>
                </a:schemeClr>
              </a:fillRef>
              <a:effectRef idx="0">
                <a:schemeClr val="accent5">
                  <a:hueOff val="0"/>
                  <a:satOff val="0"/>
                  <a:lumOff val="0"/>
                  <a:alphaOff val="0"/>
                </a:schemeClr>
              </a:effectRef>
              <a:fontRef idx="minor">
                <a:schemeClr val="tx1">
                  <a:hueOff val="0"/>
                  <a:satOff val="0"/>
                  <a:lumOff val="0"/>
                  <a:alphaOff val="0"/>
                </a:schemeClr>
              </a:fontRef>
            </p:style>
            <p:txBody>
              <a:bodyPr/>
              <a:lstStyle/>
              <a:p>
                <a:endParaRPr lang="en-US" sz="2000" b="1">
                  <a:solidFill>
                    <a:srgbClr val="002060"/>
                  </a:solidFill>
                  <a:latin typeface="Times New Roman" pitchFamily="18" charset="0"/>
                  <a:cs typeface="Times New Roman" pitchFamily="18" charset="0"/>
                </a:endParaRPr>
              </a:p>
            </p:txBody>
          </p:sp>
          <p:sp>
            <p:nvSpPr>
              <p:cNvPr id="41" name="Rectangle 40"/>
              <p:cNvSpPr/>
              <p:nvPr/>
            </p:nvSpPr>
            <p:spPr>
              <a:xfrm>
                <a:off x="535353" y="1729730"/>
                <a:ext cx="2622290" cy="419835"/>
              </a:xfrm>
              <a:prstGeom prst="rect">
                <a:avLst/>
              </a:prstGeom>
            </p:spPr>
            <p:txBody>
              <a:bodyPr wrap="square">
                <a:spAutoFit/>
              </a:bodyPr>
              <a:lstStyle/>
              <a:p>
                <a:pPr algn="just">
                  <a:lnSpc>
                    <a:spcPct val="150000"/>
                  </a:lnSpc>
                </a:pPr>
                <a:endParaRPr lang="en-US" sz="2000" b="1">
                  <a:solidFill>
                    <a:srgbClr val="002060"/>
                  </a:solidFill>
                  <a:latin typeface="Times New Roman" pitchFamily="18" charset="0"/>
                  <a:cs typeface="Times New Roman" pitchFamily="18" charset="0"/>
                </a:endParaRPr>
              </a:p>
            </p:txBody>
          </p:sp>
        </p:grpSp>
      </p:grpSp>
      <p:sp>
        <p:nvSpPr>
          <p:cNvPr id="20" name="Rounded Rectangle 19"/>
          <p:cNvSpPr/>
          <p:nvPr/>
        </p:nvSpPr>
        <p:spPr>
          <a:xfrm>
            <a:off x="4675713" y="1546292"/>
            <a:ext cx="3010204" cy="822346"/>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00" b="1" dirty="0" err="1" smtClean="0">
                <a:solidFill>
                  <a:srgbClr val="FF0000"/>
                </a:solidFill>
                <a:latin typeface="Times New Roman" pitchFamily="18" charset="0"/>
                <a:cs typeface="Times New Roman" pitchFamily="18" charset="0"/>
              </a:rPr>
              <a:t>Loại</a:t>
            </a:r>
            <a:r>
              <a:rPr lang="en-US" sz="3400" b="1" dirty="0" smtClean="0">
                <a:solidFill>
                  <a:srgbClr val="FF0000"/>
                </a:solidFill>
                <a:latin typeface="Times New Roman" pitchFamily="18" charset="0"/>
                <a:cs typeface="Times New Roman" pitchFamily="18" charset="0"/>
              </a:rPr>
              <a:t> 2</a:t>
            </a:r>
            <a:endParaRPr lang="en-US" sz="3400" b="1" dirty="0">
              <a:solidFill>
                <a:srgbClr val="FF0000"/>
              </a:solidFill>
              <a:latin typeface="Times New Roman" pitchFamily="18" charset="0"/>
              <a:cs typeface="Times New Roman" pitchFamily="18" charset="0"/>
            </a:endParaRPr>
          </a:p>
        </p:txBody>
      </p:sp>
      <p:sp>
        <p:nvSpPr>
          <p:cNvPr id="3" name="Rectangle 2"/>
          <p:cNvSpPr/>
          <p:nvPr/>
        </p:nvSpPr>
        <p:spPr>
          <a:xfrm>
            <a:off x="5071934" y="2649139"/>
            <a:ext cx="2294252" cy="1569660"/>
          </a:xfrm>
          <a:prstGeom prst="rect">
            <a:avLst/>
          </a:prstGeom>
        </p:spPr>
        <p:txBody>
          <a:bodyPr wrap="square">
            <a:spAutoFit/>
          </a:bodyPr>
          <a:lstStyle/>
          <a:p>
            <a:pPr algn="ctr"/>
            <a:r>
              <a:rPr lang="vi-VN" sz="3200" b="1" dirty="0" smtClean="0">
                <a:solidFill>
                  <a:srgbClr val="FF0000"/>
                </a:solidFill>
                <a:latin typeface="Times New Roman" panose="02020603050405020304" pitchFamily="18" charset="0"/>
                <a:ea typeface="Times New Roman" panose="02020603050405020304" pitchFamily="18" charset="0"/>
              </a:rPr>
              <a:t>Di </a:t>
            </a:r>
            <a:r>
              <a:rPr lang="vi-VN" sz="3200" b="1" dirty="0">
                <a:solidFill>
                  <a:srgbClr val="FF0000"/>
                </a:solidFill>
                <a:latin typeface="Times New Roman" panose="02020603050405020304" pitchFamily="18" charset="0"/>
                <a:ea typeface="Times New Roman" panose="02020603050405020304" pitchFamily="18" charset="0"/>
              </a:rPr>
              <a:t>tích kiến trúc nghệ </a:t>
            </a:r>
            <a:r>
              <a:rPr lang="vi-VN" sz="3200" b="1" dirty="0" smtClean="0">
                <a:solidFill>
                  <a:srgbClr val="FF0000"/>
                </a:solidFill>
                <a:latin typeface="Times New Roman" panose="02020603050405020304" pitchFamily="18" charset="0"/>
                <a:ea typeface="Times New Roman" panose="02020603050405020304" pitchFamily="18" charset="0"/>
              </a:rPr>
              <a:t>thuật </a:t>
            </a:r>
            <a:endParaRPr lang="vi-VN" sz="3200" b="1" dirty="0">
              <a:solidFill>
                <a:srgbClr val="FF0000"/>
              </a:solidFill>
            </a:endParaRPr>
          </a:p>
        </p:txBody>
      </p:sp>
      <p:sp>
        <p:nvSpPr>
          <p:cNvPr id="42" name="Rectangle 41"/>
          <p:cNvSpPr/>
          <p:nvPr/>
        </p:nvSpPr>
        <p:spPr>
          <a:xfrm>
            <a:off x="9043479" y="2624981"/>
            <a:ext cx="2294252" cy="1077218"/>
          </a:xfrm>
          <a:prstGeom prst="rect">
            <a:avLst/>
          </a:prstGeom>
        </p:spPr>
        <p:txBody>
          <a:bodyPr wrap="square">
            <a:spAutoFit/>
          </a:bodyPr>
          <a:lstStyle/>
          <a:p>
            <a:pPr algn="ctr"/>
            <a:r>
              <a:rPr lang="vi-VN" sz="3200" b="1" dirty="0" smtClean="0">
                <a:solidFill>
                  <a:srgbClr val="FF0000"/>
                </a:solidFill>
                <a:latin typeface="Times New Roman" panose="02020603050405020304" pitchFamily="18" charset="0"/>
                <a:ea typeface="Times New Roman" panose="02020603050405020304" pitchFamily="18" charset="0"/>
              </a:rPr>
              <a:t>Di </a:t>
            </a:r>
            <a:r>
              <a:rPr lang="vi-VN" sz="3200" b="1" dirty="0">
                <a:solidFill>
                  <a:srgbClr val="FF0000"/>
                </a:solidFill>
                <a:latin typeface="Times New Roman" panose="02020603050405020304" pitchFamily="18" charset="0"/>
                <a:ea typeface="Times New Roman" panose="02020603050405020304" pitchFamily="18" charset="0"/>
              </a:rPr>
              <a:t>tích </a:t>
            </a:r>
            <a:r>
              <a:rPr lang="vi-VN" sz="3200" b="1" dirty="0" smtClean="0">
                <a:solidFill>
                  <a:srgbClr val="FF0000"/>
                </a:solidFill>
                <a:latin typeface="Times New Roman" panose="02020603050405020304" pitchFamily="18" charset="0"/>
                <a:ea typeface="Times New Roman" panose="02020603050405020304" pitchFamily="18" charset="0"/>
              </a:rPr>
              <a:t>khảo cổ</a:t>
            </a:r>
            <a:endParaRPr lang="vi-VN" sz="3200" b="1" dirty="0">
              <a:solidFill>
                <a:srgbClr val="FF0000"/>
              </a:solidFill>
            </a:endParaRPr>
          </a:p>
        </p:txBody>
      </p:sp>
    </p:spTree>
    <p:custDataLst>
      <p:tags r:id="rId1"/>
    </p:custDataLst>
    <p:extLst>
      <p:ext uri="{BB962C8B-B14F-4D97-AF65-F5344CB8AC3E}">
        <p14:creationId xmlns:p14="http://schemas.microsoft.com/office/powerpoint/2010/main" val="2956677239"/>
      </p:ext>
    </p:extLst>
  </p:cSld>
  <p:clrMapOvr>
    <a:masterClrMapping/>
  </p:clrMapOvr>
  <mc:AlternateContent xmlns:mc="http://schemas.openxmlformats.org/markup-compatibility/2006" xmlns:p14="http://schemas.microsoft.com/office/powerpoint/2010/main">
    <mc:Choice Requires="p14">
      <p:transition spd="slow" p14:dur="1600" advTm="23528">
        <p14:prism isContent="1" isInverted="1"/>
        <p:sndAc>
          <p:stSnd>
            <p:snd r:embed="rId6" name="chimes.wav"/>
          </p:stSnd>
        </p:sndAc>
      </p:transition>
    </mc:Choice>
    <mc:Fallback xmlns="">
      <p:transition spd="slow" advTm="23528">
        <p:fade/>
        <p:sndAc>
          <p:stSnd>
            <p:snd r:embed="rId12"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wipe(down)">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barn(inVertical)">
                                      <p:cBhvr>
                                        <p:cTn id="29" dur="500"/>
                                        <p:tgtEl>
                                          <p:spTgt spid="20"/>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fill="hold"/>
                                        <p:tgtEl>
                                          <p:spTgt spid="3"/>
                                        </p:tgtEl>
                                        <p:attrNameLst>
                                          <p:attrName>ppt_x</p:attrName>
                                        </p:attrNameLst>
                                      </p:cBhvr>
                                      <p:tavLst>
                                        <p:tav tm="0">
                                          <p:val>
                                            <p:strVal val="#ppt_x"/>
                                          </p:val>
                                        </p:tav>
                                        <p:tav tm="100000">
                                          <p:val>
                                            <p:strVal val="#ppt_x"/>
                                          </p:val>
                                        </p:tav>
                                      </p:tavLst>
                                    </p:anim>
                                    <p:anim calcmode="lin" valueType="num">
                                      <p:cBhvr additive="base">
                                        <p:cTn id="3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6" presetClass="entr" presetSubtype="16" fill="hold" grpId="0" nodeType="click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circle(in)">
                                      <p:cBhvr>
                                        <p:cTn id="40" dur="2000"/>
                                        <p:tgtEl>
                                          <p:spTgt spid="22"/>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fade">
                                      <p:cBhvr>
                                        <p:cTn id="4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6" fill="hold" display="0">
                  <p:stCondLst>
                    <p:cond delay="indefinite"/>
                  </p:stCondLst>
                  <p:endCondLst>
                    <p:cond evt="onStopAudio" delay="0">
                      <p:tgtEl>
                        <p:sldTgt/>
                      </p:tgtEl>
                    </p:cond>
                  </p:endCondLst>
                </p:cTn>
                <p:tgtEl>
                  <p:spTgt spid="2"/>
                </p:tgtEl>
              </p:cMediaNode>
            </p:audio>
          </p:childTnLst>
        </p:cTn>
      </p:par>
    </p:tnLst>
    <p:bldLst>
      <p:bldP spid="35" grpId="0"/>
      <p:bldP spid="36" grpId="0" animBg="1"/>
      <p:bldP spid="4" grpId="0"/>
      <p:bldP spid="22" grpId="0" animBg="1"/>
      <p:bldP spid="20" grpId="0" animBg="1"/>
      <p:bldP spid="3" grpId="0"/>
      <p:bldP spid="4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2000" b="-12000"/>
          </a:stretch>
        </a:blipFill>
        <a:effectLst/>
      </p:bgPr>
    </p:bg>
    <p:spTree>
      <p:nvGrpSpPr>
        <p:cNvPr id="1" name=""/>
        <p:cNvGrpSpPr/>
        <p:nvPr/>
      </p:nvGrpSpPr>
      <p:grpSpPr>
        <a:xfrm>
          <a:off x="0" y="0"/>
          <a:ext cx="0" cy="0"/>
          <a:chOff x="0" y="0"/>
          <a:chExt cx="0" cy="0"/>
        </a:xfrm>
      </p:grpSpPr>
      <p:grpSp>
        <p:nvGrpSpPr>
          <p:cNvPr id="23" name="Group 22"/>
          <p:cNvGrpSpPr/>
          <p:nvPr/>
        </p:nvGrpSpPr>
        <p:grpSpPr>
          <a:xfrm>
            <a:off x="8500703" y="2221679"/>
            <a:ext cx="3470146" cy="4205625"/>
            <a:chOff x="346460" y="1436293"/>
            <a:chExt cx="3060612" cy="2863649"/>
          </a:xfrm>
        </p:grpSpPr>
        <p:sp>
          <p:nvSpPr>
            <p:cNvPr id="24" name="Rectangle 23"/>
            <p:cNvSpPr/>
            <p:nvPr/>
          </p:nvSpPr>
          <p:spPr>
            <a:xfrm>
              <a:off x="346460" y="1436293"/>
              <a:ext cx="3060612" cy="2719633"/>
            </a:xfrm>
            <a:prstGeom prst="rect">
              <a:avLst/>
            </a:prstGeom>
            <a:solidFill>
              <a:schemeClr val="accent2">
                <a:lumMod val="60000"/>
                <a:lumOff val="40000"/>
              </a:schemeClr>
            </a:solidFill>
          </p:spPr>
          <p:style>
            <a:lnRef idx="2">
              <a:schemeClr val="lt1">
                <a:hueOff val="0"/>
                <a:satOff val="0"/>
                <a:lumOff val="0"/>
                <a:alphaOff val="0"/>
              </a:schemeClr>
            </a:lnRef>
            <a:fillRef idx="1">
              <a:schemeClr val="accent5">
                <a:tint val="50000"/>
                <a:hueOff val="-5387423"/>
                <a:satOff val="23188"/>
                <a:lumOff val="6269"/>
                <a:alphaOff val="0"/>
              </a:schemeClr>
            </a:fillRef>
            <a:effectRef idx="0">
              <a:schemeClr val="accent5">
                <a:tint val="50000"/>
                <a:hueOff val="-5387423"/>
                <a:satOff val="23188"/>
                <a:lumOff val="6269"/>
                <a:alphaOff val="0"/>
              </a:schemeClr>
            </a:effectRef>
            <a:fontRef idx="minor">
              <a:schemeClr val="lt1">
                <a:hueOff val="0"/>
                <a:satOff val="0"/>
                <a:lumOff val="0"/>
                <a:alphaOff val="0"/>
              </a:schemeClr>
            </a:fontRef>
          </p:style>
        </p:sp>
        <p:grpSp>
          <p:nvGrpSpPr>
            <p:cNvPr id="25" name="Group 24"/>
            <p:cNvGrpSpPr/>
            <p:nvPr/>
          </p:nvGrpSpPr>
          <p:grpSpPr>
            <a:xfrm>
              <a:off x="500079" y="1652317"/>
              <a:ext cx="2769645" cy="2647625"/>
              <a:chOff x="500079" y="1652317"/>
              <a:chExt cx="2769645" cy="2647625"/>
            </a:xfrm>
          </p:grpSpPr>
          <p:sp>
            <p:nvSpPr>
              <p:cNvPr id="26" name="Rectangle 25"/>
              <p:cNvSpPr/>
              <p:nvPr/>
            </p:nvSpPr>
            <p:spPr>
              <a:xfrm>
                <a:off x="500079" y="1652317"/>
                <a:ext cx="2769645" cy="2647625"/>
              </a:xfrm>
              <a:prstGeom prst="rect">
                <a:avLst/>
              </a:prstGeom>
              <a:solidFill>
                <a:schemeClr val="bg1"/>
              </a:solidFill>
            </p:spPr>
            <p:style>
              <a:lnRef idx="2">
                <a:schemeClr val="accent5">
                  <a:hueOff val="0"/>
                  <a:satOff val="0"/>
                  <a:lumOff val="0"/>
                  <a:alphaOff val="0"/>
                </a:schemeClr>
              </a:lnRef>
              <a:fillRef idx="0">
                <a:schemeClr val="accent5">
                  <a:hueOff val="0"/>
                  <a:satOff val="0"/>
                  <a:lumOff val="0"/>
                  <a:alphaOff val="0"/>
                </a:schemeClr>
              </a:fillRef>
              <a:effectRef idx="0">
                <a:schemeClr val="accent5">
                  <a:hueOff val="0"/>
                  <a:satOff val="0"/>
                  <a:lumOff val="0"/>
                  <a:alphaOff val="0"/>
                </a:schemeClr>
              </a:effectRef>
              <a:fontRef idx="minor">
                <a:schemeClr val="tx1">
                  <a:hueOff val="0"/>
                  <a:satOff val="0"/>
                  <a:lumOff val="0"/>
                  <a:alphaOff val="0"/>
                </a:schemeClr>
              </a:fontRef>
            </p:style>
            <p:txBody>
              <a:bodyPr/>
              <a:lstStyle/>
              <a:p>
                <a:endParaRPr lang="en-US" sz="2000" b="1">
                  <a:solidFill>
                    <a:srgbClr val="002060"/>
                  </a:solidFill>
                  <a:latin typeface="Times New Roman" pitchFamily="18" charset="0"/>
                  <a:cs typeface="Times New Roman" pitchFamily="18" charset="0"/>
                </a:endParaRPr>
              </a:p>
            </p:txBody>
          </p:sp>
          <p:sp>
            <p:nvSpPr>
              <p:cNvPr id="27" name="Rectangle 26"/>
              <p:cNvSpPr/>
              <p:nvPr/>
            </p:nvSpPr>
            <p:spPr>
              <a:xfrm>
                <a:off x="535353" y="1729730"/>
                <a:ext cx="2622290" cy="419835"/>
              </a:xfrm>
              <a:prstGeom prst="rect">
                <a:avLst/>
              </a:prstGeom>
            </p:spPr>
            <p:txBody>
              <a:bodyPr wrap="square">
                <a:spAutoFit/>
              </a:bodyPr>
              <a:lstStyle/>
              <a:p>
                <a:pPr algn="just">
                  <a:lnSpc>
                    <a:spcPct val="150000"/>
                  </a:lnSpc>
                </a:pPr>
                <a:endParaRPr lang="en-US" sz="2000" b="1">
                  <a:solidFill>
                    <a:srgbClr val="002060"/>
                  </a:solidFill>
                  <a:latin typeface="Times New Roman" pitchFamily="18" charset="0"/>
                  <a:cs typeface="Times New Roman" pitchFamily="18" charset="0"/>
                </a:endParaRPr>
              </a:p>
            </p:txBody>
          </p:sp>
        </p:grpSp>
      </p:grpSp>
      <p:grpSp>
        <p:nvGrpSpPr>
          <p:cNvPr id="30" name="Group 29"/>
          <p:cNvGrpSpPr/>
          <p:nvPr/>
        </p:nvGrpSpPr>
        <p:grpSpPr>
          <a:xfrm>
            <a:off x="592679" y="2221680"/>
            <a:ext cx="3439895" cy="4205624"/>
            <a:chOff x="373140" y="1436293"/>
            <a:chExt cx="3033931" cy="2863649"/>
          </a:xfrm>
        </p:grpSpPr>
        <p:sp>
          <p:nvSpPr>
            <p:cNvPr id="31" name="Rectangle 30"/>
            <p:cNvSpPr/>
            <p:nvPr/>
          </p:nvSpPr>
          <p:spPr>
            <a:xfrm>
              <a:off x="373140" y="1436293"/>
              <a:ext cx="3033931" cy="2719633"/>
            </a:xfrm>
            <a:prstGeom prst="rect">
              <a:avLst/>
            </a:prstGeom>
            <a:solidFill>
              <a:schemeClr val="accent1">
                <a:lumMod val="60000"/>
                <a:lumOff val="40000"/>
              </a:schemeClr>
            </a:solidFill>
          </p:spPr>
          <p:style>
            <a:lnRef idx="2">
              <a:schemeClr val="lt1">
                <a:hueOff val="0"/>
                <a:satOff val="0"/>
                <a:lumOff val="0"/>
                <a:alphaOff val="0"/>
              </a:schemeClr>
            </a:lnRef>
            <a:fillRef idx="1">
              <a:schemeClr val="accent5">
                <a:tint val="50000"/>
                <a:hueOff val="-5387423"/>
                <a:satOff val="23188"/>
                <a:lumOff val="6269"/>
                <a:alphaOff val="0"/>
              </a:schemeClr>
            </a:fillRef>
            <a:effectRef idx="0">
              <a:schemeClr val="accent5">
                <a:tint val="50000"/>
                <a:hueOff val="-5387423"/>
                <a:satOff val="23188"/>
                <a:lumOff val="6269"/>
                <a:alphaOff val="0"/>
              </a:schemeClr>
            </a:effectRef>
            <a:fontRef idx="minor">
              <a:schemeClr val="lt1">
                <a:hueOff val="0"/>
                <a:satOff val="0"/>
                <a:lumOff val="0"/>
                <a:alphaOff val="0"/>
              </a:schemeClr>
            </a:fontRef>
          </p:style>
        </p:sp>
        <p:grpSp>
          <p:nvGrpSpPr>
            <p:cNvPr id="32" name="Group 31"/>
            <p:cNvGrpSpPr/>
            <p:nvPr/>
          </p:nvGrpSpPr>
          <p:grpSpPr>
            <a:xfrm>
              <a:off x="500079" y="1652317"/>
              <a:ext cx="2769645" cy="2647625"/>
              <a:chOff x="500079" y="1652317"/>
              <a:chExt cx="2769645" cy="2647625"/>
            </a:xfrm>
          </p:grpSpPr>
          <p:sp>
            <p:nvSpPr>
              <p:cNvPr id="33" name="Rectangle 32"/>
              <p:cNvSpPr/>
              <p:nvPr/>
            </p:nvSpPr>
            <p:spPr>
              <a:xfrm>
                <a:off x="500079" y="1652317"/>
                <a:ext cx="2769645" cy="2647625"/>
              </a:xfrm>
              <a:prstGeom prst="rect">
                <a:avLst/>
              </a:prstGeom>
              <a:solidFill>
                <a:schemeClr val="bg1"/>
              </a:solidFill>
            </p:spPr>
            <p:style>
              <a:lnRef idx="2">
                <a:schemeClr val="accent5">
                  <a:hueOff val="0"/>
                  <a:satOff val="0"/>
                  <a:lumOff val="0"/>
                  <a:alphaOff val="0"/>
                </a:schemeClr>
              </a:lnRef>
              <a:fillRef idx="0">
                <a:schemeClr val="accent5">
                  <a:hueOff val="0"/>
                  <a:satOff val="0"/>
                  <a:lumOff val="0"/>
                  <a:alphaOff val="0"/>
                </a:schemeClr>
              </a:fillRef>
              <a:effectRef idx="0">
                <a:schemeClr val="accent5">
                  <a:hueOff val="0"/>
                  <a:satOff val="0"/>
                  <a:lumOff val="0"/>
                  <a:alphaOff val="0"/>
                </a:schemeClr>
              </a:effectRef>
              <a:fontRef idx="minor">
                <a:schemeClr val="tx1">
                  <a:hueOff val="0"/>
                  <a:satOff val="0"/>
                  <a:lumOff val="0"/>
                  <a:alphaOff val="0"/>
                </a:schemeClr>
              </a:fontRef>
            </p:style>
            <p:txBody>
              <a:bodyPr/>
              <a:lstStyle/>
              <a:p>
                <a:endParaRPr lang="en-US" sz="2000" b="1">
                  <a:solidFill>
                    <a:srgbClr val="002060"/>
                  </a:solidFill>
                  <a:latin typeface="Times New Roman" pitchFamily="18" charset="0"/>
                  <a:cs typeface="Times New Roman" pitchFamily="18" charset="0"/>
                </a:endParaRPr>
              </a:p>
            </p:txBody>
          </p:sp>
          <p:sp>
            <p:nvSpPr>
              <p:cNvPr id="34" name="Rectangle 33"/>
              <p:cNvSpPr/>
              <p:nvPr/>
            </p:nvSpPr>
            <p:spPr>
              <a:xfrm>
                <a:off x="535353" y="1729730"/>
                <a:ext cx="2622290" cy="419835"/>
              </a:xfrm>
              <a:prstGeom prst="rect">
                <a:avLst/>
              </a:prstGeom>
            </p:spPr>
            <p:txBody>
              <a:bodyPr wrap="square">
                <a:spAutoFit/>
              </a:bodyPr>
              <a:lstStyle/>
              <a:p>
                <a:pPr algn="just">
                  <a:lnSpc>
                    <a:spcPct val="150000"/>
                  </a:lnSpc>
                </a:pPr>
                <a:endParaRPr lang="en-US" sz="2000" b="1">
                  <a:solidFill>
                    <a:srgbClr val="002060"/>
                  </a:solidFill>
                  <a:latin typeface="Times New Roman" pitchFamily="18" charset="0"/>
                  <a:cs typeface="Times New Roman" pitchFamily="18" charset="0"/>
                </a:endParaRPr>
              </a:p>
            </p:txBody>
          </p:sp>
        </p:grpSp>
      </p:grpSp>
      <p:sp>
        <p:nvSpPr>
          <p:cNvPr id="35" name="Rectangle 34"/>
          <p:cNvSpPr/>
          <p:nvPr/>
        </p:nvSpPr>
        <p:spPr>
          <a:xfrm>
            <a:off x="996503" y="2858081"/>
            <a:ext cx="2590353" cy="2062103"/>
          </a:xfrm>
          <a:prstGeom prst="rect">
            <a:avLst/>
          </a:prstGeom>
          <a:solidFill>
            <a:schemeClr val="bg1"/>
          </a:solidFill>
        </p:spPr>
        <p:txBody>
          <a:bodyPr wrap="square">
            <a:spAutoFit/>
          </a:bodyPr>
          <a:lstStyle/>
          <a:p>
            <a:pPr algn="ctr"/>
            <a:r>
              <a:rPr lang="vi-VN" sz="3200" b="1" dirty="0">
                <a:solidFill>
                  <a:schemeClr val="accent1">
                    <a:lumMod val="75000"/>
                  </a:schemeClr>
                </a:solidFill>
                <a:latin typeface="+mj-lt"/>
              </a:rPr>
              <a:t>2 di tích quốc gia đặc biệt (di tích lịch sử)</a:t>
            </a:r>
            <a:endParaRPr lang="en-US" sz="3200" b="1" i="1" dirty="0">
              <a:solidFill>
                <a:schemeClr val="accent1">
                  <a:lumMod val="75000"/>
                </a:schemeClr>
              </a:solidFill>
              <a:latin typeface="+mj-lt"/>
              <a:cs typeface="Times New Roman" pitchFamily="18" charset="0"/>
            </a:endParaRPr>
          </a:p>
        </p:txBody>
      </p:sp>
      <p:sp>
        <p:nvSpPr>
          <p:cNvPr id="36" name="Rounded Rectangle 35"/>
          <p:cNvSpPr/>
          <p:nvPr/>
        </p:nvSpPr>
        <p:spPr>
          <a:xfrm>
            <a:off x="736603" y="1538465"/>
            <a:ext cx="3010204" cy="82234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00" b="1" dirty="0" smtClean="0">
                <a:solidFill>
                  <a:srgbClr val="FF0000"/>
                </a:solidFill>
                <a:latin typeface="Times New Roman" pitchFamily="18" charset="0"/>
                <a:cs typeface="Times New Roman" pitchFamily="18" charset="0"/>
              </a:rPr>
              <a:t> </a:t>
            </a:r>
            <a:r>
              <a:rPr lang="en-US" sz="3400" b="1" dirty="0" smtClean="0">
                <a:solidFill>
                  <a:srgbClr val="FFFF00"/>
                </a:solidFill>
                <a:latin typeface="Times New Roman" pitchFamily="18" charset="0"/>
                <a:cs typeface="Times New Roman" pitchFamily="18" charset="0"/>
              </a:rPr>
              <a:t>1</a:t>
            </a:r>
            <a:endParaRPr lang="en-US" sz="3400" b="1" dirty="0">
              <a:solidFill>
                <a:srgbClr val="FFFF00"/>
              </a:solidFill>
              <a:latin typeface="Times New Roman" pitchFamily="18" charset="0"/>
              <a:cs typeface="Times New Roman" pitchFamily="18" charset="0"/>
            </a:endParaRPr>
          </a:p>
        </p:txBody>
      </p:sp>
      <p:pic>
        <p:nvPicPr>
          <p:cNvPr id="21" name="Picture 3" descr="C:\Users\DELL\Desktop\PHONG GVG(được phát hành)\data\img95.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8383" y="-374359"/>
            <a:ext cx="13000383" cy="209876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340706" y="651326"/>
            <a:ext cx="10474416" cy="646331"/>
          </a:xfrm>
          <a:prstGeom prst="rect">
            <a:avLst/>
          </a:prstGeom>
          <a:noFill/>
        </p:spPr>
        <p:txBody>
          <a:bodyPr wrap="square" rtlCol="0">
            <a:spAutoFit/>
          </a:bodyPr>
          <a:lstStyle/>
          <a:p>
            <a:r>
              <a:rPr lang="vi-VN" sz="3600" b="1" dirty="0">
                <a:solidFill>
                  <a:srgbClr val="FF0000"/>
                </a:solidFill>
                <a:latin typeface="+mj-lt"/>
              </a:rPr>
              <a:t>Thành phố Hồ Chí Minh hiện nay có 185 di tích</a:t>
            </a:r>
            <a:endParaRPr lang="en-US" sz="3600" b="1" dirty="0">
              <a:solidFill>
                <a:srgbClr val="FF0000"/>
              </a:solidFill>
              <a:latin typeface="+mj-lt"/>
            </a:endParaRPr>
          </a:p>
        </p:txBody>
      </p:sp>
      <p:sp>
        <p:nvSpPr>
          <p:cNvPr id="22" name="Rounded Rectangle 21"/>
          <p:cNvSpPr/>
          <p:nvPr/>
        </p:nvSpPr>
        <p:spPr>
          <a:xfrm>
            <a:off x="8691314" y="1537016"/>
            <a:ext cx="3010204" cy="82234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00" b="1" dirty="0" smtClean="0">
                <a:solidFill>
                  <a:srgbClr val="FFFF00"/>
                </a:solidFill>
                <a:latin typeface="Times New Roman" pitchFamily="18" charset="0"/>
                <a:cs typeface="Times New Roman" pitchFamily="18" charset="0"/>
              </a:rPr>
              <a:t>3</a:t>
            </a:r>
            <a:endParaRPr lang="en-US" sz="3400" b="1" dirty="0">
              <a:solidFill>
                <a:srgbClr val="FFFF00"/>
              </a:solidFill>
              <a:latin typeface="Times New Roman" pitchFamily="18" charset="0"/>
              <a:cs typeface="Times New Roman" pitchFamily="18" charset="0"/>
            </a:endParaRPr>
          </a:p>
        </p:txBody>
      </p:sp>
      <p:grpSp>
        <p:nvGrpSpPr>
          <p:cNvPr id="29" name="Group 28"/>
          <p:cNvGrpSpPr/>
          <p:nvPr/>
        </p:nvGrpSpPr>
        <p:grpSpPr>
          <a:xfrm>
            <a:off x="3658818" y="2219268"/>
            <a:ext cx="4280190" cy="4208036"/>
            <a:chOff x="535353" y="1218695"/>
            <a:chExt cx="3775057" cy="2865223"/>
          </a:xfrm>
        </p:grpSpPr>
        <p:sp>
          <p:nvSpPr>
            <p:cNvPr id="37" name="Rectangle 36"/>
            <p:cNvSpPr/>
            <p:nvPr/>
          </p:nvSpPr>
          <p:spPr>
            <a:xfrm>
              <a:off x="1276479" y="1218695"/>
              <a:ext cx="3033931" cy="2719633"/>
            </a:xfrm>
            <a:prstGeom prst="rect">
              <a:avLst/>
            </a:prstGeom>
            <a:solidFill>
              <a:srgbClr val="CCFF99"/>
            </a:solidFill>
          </p:spPr>
          <p:style>
            <a:lnRef idx="2">
              <a:schemeClr val="lt1">
                <a:hueOff val="0"/>
                <a:satOff val="0"/>
                <a:lumOff val="0"/>
                <a:alphaOff val="0"/>
              </a:schemeClr>
            </a:lnRef>
            <a:fillRef idx="1">
              <a:schemeClr val="accent5">
                <a:tint val="50000"/>
                <a:hueOff val="-5387423"/>
                <a:satOff val="23188"/>
                <a:lumOff val="6269"/>
                <a:alphaOff val="0"/>
              </a:schemeClr>
            </a:fillRef>
            <a:effectRef idx="0">
              <a:schemeClr val="accent5">
                <a:tint val="50000"/>
                <a:hueOff val="-5387423"/>
                <a:satOff val="23188"/>
                <a:lumOff val="6269"/>
                <a:alphaOff val="0"/>
              </a:schemeClr>
            </a:effectRef>
            <a:fontRef idx="minor">
              <a:schemeClr val="lt1">
                <a:hueOff val="0"/>
                <a:satOff val="0"/>
                <a:lumOff val="0"/>
                <a:alphaOff val="0"/>
              </a:schemeClr>
            </a:fontRef>
          </p:style>
        </p:sp>
        <p:grpSp>
          <p:nvGrpSpPr>
            <p:cNvPr id="39" name="Group 38"/>
            <p:cNvGrpSpPr/>
            <p:nvPr/>
          </p:nvGrpSpPr>
          <p:grpSpPr>
            <a:xfrm>
              <a:off x="535353" y="1436293"/>
              <a:ext cx="3656986" cy="2647625"/>
              <a:chOff x="535353" y="1436293"/>
              <a:chExt cx="3656986" cy="2647625"/>
            </a:xfrm>
          </p:grpSpPr>
          <p:sp>
            <p:nvSpPr>
              <p:cNvPr id="40" name="Rectangle 39"/>
              <p:cNvSpPr/>
              <p:nvPr/>
            </p:nvSpPr>
            <p:spPr>
              <a:xfrm>
                <a:off x="1422694" y="1436293"/>
                <a:ext cx="2769645" cy="2647625"/>
              </a:xfrm>
              <a:prstGeom prst="rect">
                <a:avLst/>
              </a:prstGeom>
              <a:solidFill>
                <a:schemeClr val="bg1"/>
              </a:solidFill>
            </p:spPr>
            <p:style>
              <a:lnRef idx="2">
                <a:schemeClr val="accent5">
                  <a:hueOff val="0"/>
                  <a:satOff val="0"/>
                  <a:lumOff val="0"/>
                  <a:alphaOff val="0"/>
                </a:schemeClr>
              </a:lnRef>
              <a:fillRef idx="0">
                <a:schemeClr val="accent5">
                  <a:hueOff val="0"/>
                  <a:satOff val="0"/>
                  <a:lumOff val="0"/>
                  <a:alphaOff val="0"/>
                </a:schemeClr>
              </a:fillRef>
              <a:effectRef idx="0">
                <a:schemeClr val="accent5">
                  <a:hueOff val="0"/>
                  <a:satOff val="0"/>
                  <a:lumOff val="0"/>
                  <a:alphaOff val="0"/>
                </a:schemeClr>
              </a:effectRef>
              <a:fontRef idx="minor">
                <a:schemeClr val="tx1">
                  <a:hueOff val="0"/>
                  <a:satOff val="0"/>
                  <a:lumOff val="0"/>
                  <a:alphaOff val="0"/>
                </a:schemeClr>
              </a:fontRef>
            </p:style>
            <p:txBody>
              <a:bodyPr/>
              <a:lstStyle/>
              <a:p>
                <a:endParaRPr lang="en-US" sz="2000" b="1">
                  <a:solidFill>
                    <a:srgbClr val="002060"/>
                  </a:solidFill>
                  <a:latin typeface="Times New Roman" pitchFamily="18" charset="0"/>
                  <a:cs typeface="Times New Roman" pitchFamily="18" charset="0"/>
                </a:endParaRPr>
              </a:p>
            </p:txBody>
          </p:sp>
          <p:sp>
            <p:nvSpPr>
              <p:cNvPr id="41" name="Rectangle 40"/>
              <p:cNvSpPr/>
              <p:nvPr/>
            </p:nvSpPr>
            <p:spPr>
              <a:xfrm>
                <a:off x="535353" y="1729730"/>
                <a:ext cx="2622290" cy="419835"/>
              </a:xfrm>
              <a:prstGeom prst="rect">
                <a:avLst/>
              </a:prstGeom>
            </p:spPr>
            <p:txBody>
              <a:bodyPr wrap="square">
                <a:spAutoFit/>
              </a:bodyPr>
              <a:lstStyle/>
              <a:p>
                <a:pPr algn="just">
                  <a:lnSpc>
                    <a:spcPct val="150000"/>
                  </a:lnSpc>
                </a:pPr>
                <a:endParaRPr lang="en-US" sz="2000" b="1">
                  <a:solidFill>
                    <a:srgbClr val="002060"/>
                  </a:solidFill>
                  <a:latin typeface="Times New Roman" pitchFamily="18" charset="0"/>
                  <a:cs typeface="Times New Roman" pitchFamily="18" charset="0"/>
                </a:endParaRPr>
              </a:p>
            </p:txBody>
          </p:sp>
        </p:grpSp>
      </p:grpSp>
      <p:sp>
        <p:nvSpPr>
          <p:cNvPr id="20" name="Rounded Rectangle 19"/>
          <p:cNvSpPr/>
          <p:nvPr/>
        </p:nvSpPr>
        <p:spPr>
          <a:xfrm>
            <a:off x="4675713" y="1546292"/>
            <a:ext cx="3010204" cy="82234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00" b="1" dirty="0" smtClean="0">
                <a:solidFill>
                  <a:srgbClr val="FFFF00"/>
                </a:solidFill>
                <a:latin typeface="Times New Roman" pitchFamily="18" charset="0"/>
                <a:cs typeface="Times New Roman" pitchFamily="18" charset="0"/>
              </a:rPr>
              <a:t>2</a:t>
            </a:r>
            <a:endParaRPr lang="en-US" sz="3400" b="1" dirty="0">
              <a:solidFill>
                <a:srgbClr val="FFFF00"/>
              </a:solidFill>
              <a:latin typeface="Times New Roman" pitchFamily="18" charset="0"/>
              <a:cs typeface="Times New Roman" pitchFamily="18" charset="0"/>
            </a:endParaRPr>
          </a:p>
        </p:txBody>
      </p:sp>
      <p:sp>
        <p:nvSpPr>
          <p:cNvPr id="3" name="Rectangle 2"/>
          <p:cNvSpPr/>
          <p:nvPr/>
        </p:nvSpPr>
        <p:spPr>
          <a:xfrm>
            <a:off x="4820618" y="2557716"/>
            <a:ext cx="2865299" cy="3539430"/>
          </a:xfrm>
          <a:prstGeom prst="rect">
            <a:avLst/>
          </a:prstGeom>
        </p:spPr>
        <p:txBody>
          <a:bodyPr wrap="square">
            <a:spAutoFit/>
          </a:bodyPr>
          <a:lstStyle/>
          <a:p>
            <a:pPr algn="just"/>
            <a:r>
              <a:rPr lang="vi-VN" sz="3200" b="1" dirty="0">
                <a:solidFill>
                  <a:schemeClr val="accent1">
                    <a:lumMod val="75000"/>
                  </a:schemeClr>
                </a:solidFill>
                <a:latin typeface="+mj-lt"/>
              </a:rPr>
              <a:t>58 di tích quốc gia (gồm 2 di tích khảo cổ học, 32 di tích kiến trúc nghệ thuật, 24 di tích lịch sử).</a:t>
            </a:r>
          </a:p>
        </p:txBody>
      </p:sp>
      <p:sp>
        <p:nvSpPr>
          <p:cNvPr id="42" name="Rectangle 41"/>
          <p:cNvSpPr/>
          <p:nvPr/>
        </p:nvSpPr>
        <p:spPr>
          <a:xfrm>
            <a:off x="8865704" y="2624981"/>
            <a:ext cx="2862333" cy="3539430"/>
          </a:xfrm>
          <a:prstGeom prst="rect">
            <a:avLst/>
          </a:prstGeom>
        </p:spPr>
        <p:txBody>
          <a:bodyPr wrap="square">
            <a:spAutoFit/>
          </a:bodyPr>
          <a:lstStyle/>
          <a:p>
            <a:pPr algn="just"/>
            <a:r>
              <a:rPr lang="vi-VN" sz="3200" b="1" dirty="0">
                <a:solidFill>
                  <a:schemeClr val="accent1">
                    <a:lumMod val="75000"/>
                  </a:schemeClr>
                </a:solidFill>
                <a:latin typeface="+mj-lt"/>
              </a:rPr>
              <a:t>125 di tích cấp </a:t>
            </a:r>
            <a:r>
              <a:rPr lang="vi-VN" sz="3200" b="1" dirty="0" smtClean="0">
                <a:solidFill>
                  <a:schemeClr val="accent1">
                    <a:lumMod val="75000"/>
                  </a:schemeClr>
                </a:solidFill>
                <a:latin typeface="+mj-lt"/>
              </a:rPr>
              <a:t>thành phố </a:t>
            </a:r>
            <a:r>
              <a:rPr lang="vi-VN" sz="3200" b="1" dirty="0">
                <a:solidFill>
                  <a:schemeClr val="accent1">
                    <a:lumMod val="75000"/>
                  </a:schemeClr>
                </a:solidFill>
                <a:latin typeface="+mj-lt"/>
              </a:rPr>
              <a:t>(trong đó có 75 di tích kiến trúc nghệ thuật và 50 di tích lịch sử</a:t>
            </a:r>
            <a:r>
              <a:rPr lang="vi-VN" sz="3200" b="1" dirty="0" smtClean="0">
                <a:solidFill>
                  <a:schemeClr val="accent1">
                    <a:lumMod val="75000"/>
                  </a:schemeClr>
                </a:solidFill>
                <a:latin typeface="+mj-lt"/>
              </a:rPr>
              <a:t>).</a:t>
            </a:r>
            <a:endParaRPr lang="vi-VN" sz="3200" b="1" dirty="0">
              <a:solidFill>
                <a:schemeClr val="accent1">
                  <a:lumMod val="75000"/>
                </a:schemeClr>
              </a:solidFill>
              <a:latin typeface="+mj-lt"/>
            </a:endParaRPr>
          </a:p>
        </p:txBody>
      </p:sp>
    </p:spTree>
    <p:custDataLst>
      <p:tags r:id="rId1"/>
    </p:custDataLst>
    <p:extLst>
      <p:ext uri="{BB962C8B-B14F-4D97-AF65-F5344CB8AC3E}">
        <p14:creationId xmlns:p14="http://schemas.microsoft.com/office/powerpoint/2010/main" val="3500126795"/>
      </p:ext>
    </p:extLst>
  </p:cSld>
  <p:clrMapOvr>
    <a:masterClrMapping/>
  </p:clrMapOvr>
  <p:transition spd="slow" advTm="36086">
    <p:cover/>
    <p:sndAc>
      <p:stSnd>
        <p:snd r:embed="rId4"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000"/>
                                        <p:tgtEl>
                                          <p:spTgt spid="36"/>
                                        </p:tgtEl>
                                      </p:cBhvr>
                                    </p:animEffect>
                                    <p:anim calcmode="lin" valueType="num">
                                      <p:cBhvr>
                                        <p:cTn id="13" dur="1000" fill="hold"/>
                                        <p:tgtEl>
                                          <p:spTgt spid="36"/>
                                        </p:tgtEl>
                                        <p:attrNameLst>
                                          <p:attrName>ppt_x</p:attrName>
                                        </p:attrNameLst>
                                      </p:cBhvr>
                                      <p:tavLst>
                                        <p:tav tm="0">
                                          <p:val>
                                            <p:strVal val="#ppt_x"/>
                                          </p:val>
                                        </p:tav>
                                        <p:tav tm="100000">
                                          <p:val>
                                            <p:strVal val="#ppt_x"/>
                                          </p:val>
                                        </p:tav>
                                      </p:tavLst>
                                    </p:anim>
                                    <p:anim calcmode="lin" valueType="num">
                                      <p:cBhvr>
                                        <p:cTn id="14"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barn(inVertical)">
                                      <p:cBhvr>
                                        <p:cTn id="19" dur="500"/>
                                        <p:tgtEl>
                                          <p:spTgt spid="35"/>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circle(in)">
                                      <p:cBhvr>
                                        <p:cTn id="24" dur="2000"/>
                                        <p:tgtEl>
                                          <p:spTgt spid="20"/>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ppt_x"/>
                                          </p:val>
                                        </p:tav>
                                        <p:tav tm="100000">
                                          <p:val>
                                            <p:strVal val="#ppt_x"/>
                                          </p:val>
                                        </p:tav>
                                      </p:tavLst>
                                    </p:anim>
                                    <p:anim calcmode="lin" valueType="num">
                                      <p:cBhvr additive="base">
                                        <p:cTn id="3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circle(in)">
                                      <p:cBhvr>
                                        <p:cTn id="35" dur="2000"/>
                                        <p:tgtEl>
                                          <p:spTgt spid="2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fade">
                                      <p:cBhvr>
                                        <p:cTn id="4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4" grpId="0"/>
      <p:bldP spid="22" grpId="0" animBg="1"/>
      <p:bldP spid="20" grpId="0" animBg="1"/>
      <p:bldP spid="3" grpId="0"/>
      <p:bldP spid="4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2000" b="-12000"/>
          </a:stretch>
        </a:blipFill>
        <a:effectLst/>
      </p:bgPr>
    </p:bg>
    <p:spTree>
      <p:nvGrpSpPr>
        <p:cNvPr id="1" name=""/>
        <p:cNvGrpSpPr/>
        <p:nvPr/>
      </p:nvGrpSpPr>
      <p:grpSpPr>
        <a:xfrm>
          <a:off x="0" y="0"/>
          <a:ext cx="0" cy="0"/>
          <a:chOff x="0" y="0"/>
          <a:chExt cx="0" cy="0"/>
        </a:xfrm>
      </p:grpSpPr>
      <p:sp>
        <p:nvSpPr>
          <p:cNvPr id="26" name="Rounded Rectangle 25"/>
          <p:cNvSpPr/>
          <p:nvPr/>
        </p:nvSpPr>
        <p:spPr>
          <a:xfrm>
            <a:off x="227184" y="5339488"/>
            <a:ext cx="3388139" cy="1166990"/>
          </a:xfrm>
          <a:prstGeom prst="roundRect">
            <a:avLst>
              <a:gd name="adj" fmla="val 22746"/>
            </a:avLst>
          </a:prstGeom>
          <a:solidFill>
            <a:srgbClr val="00B050"/>
          </a:solidFill>
          <a:ln>
            <a:noFill/>
          </a:ln>
          <a:effectLst>
            <a:outerShdw blurRad="2794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00" b="1" i="1">
              <a:solidFill>
                <a:srgbClr val="002060"/>
              </a:solidFill>
              <a:latin typeface="Times New Roman" pitchFamily="18" charset="0"/>
              <a:cs typeface="Times New Roman" pitchFamily="18" charset="0"/>
            </a:endParaRPr>
          </a:p>
        </p:txBody>
      </p:sp>
      <p:sp>
        <p:nvSpPr>
          <p:cNvPr id="27" name="Rounded Rectangle 26"/>
          <p:cNvSpPr/>
          <p:nvPr/>
        </p:nvSpPr>
        <p:spPr>
          <a:xfrm>
            <a:off x="227184" y="1029628"/>
            <a:ext cx="3271346" cy="5142239"/>
          </a:xfrm>
          <a:prstGeom prst="roundRect">
            <a:avLst>
              <a:gd name="adj" fmla="val 9260"/>
            </a:avLst>
          </a:prstGeom>
          <a:solidFill>
            <a:schemeClr val="bg1"/>
          </a:solidFill>
          <a:ln>
            <a:noFill/>
          </a:ln>
          <a:effectLst>
            <a:outerShdw blurRad="2794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imes New Roman" pitchFamily="18" charset="0"/>
              <a:cs typeface="Times New Roman" pitchFamily="18" charset="0"/>
            </a:endParaRPr>
          </a:p>
        </p:txBody>
      </p:sp>
      <p:sp>
        <p:nvSpPr>
          <p:cNvPr id="28" name="TextBox 27"/>
          <p:cNvSpPr txBox="1"/>
          <p:nvPr/>
        </p:nvSpPr>
        <p:spPr>
          <a:xfrm>
            <a:off x="288747" y="1308952"/>
            <a:ext cx="3193962" cy="5016758"/>
          </a:xfrm>
          <a:prstGeom prst="rect">
            <a:avLst/>
          </a:prstGeom>
          <a:noFill/>
        </p:spPr>
        <p:txBody>
          <a:bodyPr wrap="square" rtlCol="0">
            <a:spAutoFit/>
          </a:bodyPr>
          <a:lstStyle/>
          <a:p>
            <a:pPr lvl="0"/>
            <a:r>
              <a:rPr lang="vi-VN" sz="3200" b="1" i="1" dirty="0">
                <a:solidFill>
                  <a:srgbClr val="FF0000"/>
                </a:solidFill>
                <a:latin typeface="+mj-lt"/>
              </a:rPr>
              <a:t>Liệt kê tên một số di tích lịch sử, di tích kiến trúc nghệ thuật, di tích khảo cổ trên địa bàn Thành phố Hồ Chí Minh. Em thích nhất di tích nào? Vì sao? </a:t>
            </a:r>
            <a:endParaRPr lang="vi-VN" sz="3200" b="1" dirty="0">
              <a:solidFill>
                <a:srgbClr val="FF0000"/>
              </a:solidFill>
              <a:latin typeface="+mj-lt"/>
            </a:endParaRPr>
          </a:p>
        </p:txBody>
      </p:sp>
      <p:sp>
        <p:nvSpPr>
          <p:cNvPr id="29" name="Rounded Rectangle 28"/>
          <p:cNvSpPr/>
          <p:nvPr/>
        </p:nvSpPr>
        <p:spPr>
          <a:xfrm>
            <a:off x="8798047" y="5334944"/>
            <a:ext cx="3388139" cy="1166990"/>
          </a:xfrm>
          <a:prstGeom prst="roundRect">
            <a:avLst>
              <a:gd name="adj" fmla="val 22746"/>
            </a:avLst>
          </a:prstGeom>
          <a:solidFill>
            <a:schemeClr val="accent1"/>
          </a:solidFill>
          <a:ln>
            <a:noFill/>
          </a:ln>
          <a:effectLst>
            <a:outerShdw blurRad="2794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00" b="1" i="1">
              <a:solidFill>
                <a:srgbClr val="002060"/>
              </a:solidFill>
              <a:latin typeface="Times New Roman" pitchFamily="18" charset="0"/>
              <a:cs typeface="Times New Roman" pitchFamily="18" charset="0"/>
            </a:endParaRPr>
          </a:p>
        </p:txBody>
      </p:sp>
      <p:sp>
        <p:nvSpPr>
          <p:cNvPr id="30" name="Rounded Rectangle 29"/>
          <p:cNvSpPr/>
          <p:nvPr/>
        </p:nvSpPr>
        <p:spPr>
          <a:xfrm>
            <a:off x="8725482" y="1029628"/>
            <a:ext cx="3271346" cy="5142239"/>
          </a:xfrm>
          <a:prstGeom prst="roundRect">
            <a:avLst>
              <a:gd name="adj" fmla="val 9260"/>
            </a:avLst>
          </a:prstGeom>
          <a:solidFill>
            <a:schemeClr val="bg1"/>
          </a:solidFill>
          <a:ln>
            <a:noFill/>
          </a:ln>
          <a:effectLst>
            <a:outerShdw blurRad="2794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imes New Roman" pitchFamily="18" charset="0"/>
              <a:cs typeface="Times New Roman" pitchFamily="18" charset="0"/>
            </a:endParaRPr>
          </a:p>
        </p:txBody>
      </p:sp>
      <p:sp>
        <p:nvSpPr>
          <p:cNvPr id="31" name="TextBox 30"/>
          <p:cNvSpPr txBox="1"/>
          <p:nvPr/>
        </p:nvSpPr>
        <p:spPr>
          <a:xfrm>
            <a:off x="8677201" y="2208059"/>
            <a:ext cx="3363833" cy="1754326"/>
          </a:xfrm>
          <a:prstGeom prst="rect">
            <a:avLst/>
          </a:prstGeom>
          <a:noFill/>
        </p:spPr>
        <p:txBody>
          <a:bodyPr wrap="square" rtlCol="0">
            <a:spAutoFit/>
          </a:bodyPr>
          <a:lstStyle/>
          <a:p>
            <a:pPr lvl="0" algn="ctr"/>
            <a:r>
              <a:rPr lang="vi-VN" sz="3600" b="1" i="1" dirty="0">
                <a:solidFill>
                  <a:srgbClr val="FF0000"/>
                </a:solidFill>
                <a:latin typeface="+mj-lt"/>
              </a:rPr>
              <a:t>Nêu giá trị của di tích lịch sử - văn hoá.</a:t>
            </a:r>
            <a:endParaRPr lang="vi-VN" sz="3600" b="1" dirty="0">
              <a:solidFill>
                <a:srgbClr val="FF0000"/>
              </a:solidFill>
              <a:latin typeface="+mj-lt"/>
            </a:endParaRPr>
          </a:p>
        </p:txBody>
      </p:sp>
      <p:sp>
        <p:nvSpPr>
          <p:cNvPr id="32" name="Rounded Rectangle 31"/>
          <p:cNvSpPr/>
          <p:nvPr/>
        </p:nvSpPr>
        <p:spPr>
          <a:xfrm>
            <a:off x="499465" y="634567"/>
            <a:ext cx="2751793" cy="632868"/>
          </a:xfrm>
          <a:prstGeom prst="roundRect">
            <a:avLst>
              <a:gd name="adj" fmla="val 30702"/>
            </a:avLst>
          </a:prstGeom>
          <a:solidFill>
            <a:srgbClr val="00B050"/>
          </a:solidFill>
          <a:ln>
            <a:noFill/>
          </a:ln>
          <a:effectLst>
            <a:outerShdw blurRad="2794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err="1" smtClean="0">
                <a:latin typeface="Times New Roman" pitchFamily="18" charset="0"/>
                <a:cs typeface="Times New Roman" pitchFamily="18" charset="0"/>
              </a:rPr>
              <a:t>Câu</a:t>
            </a:r>
            <a:r>
              <a:rPr lang="en-US" sz="3600" b="1" dirty="0" smtClean="0">
                <a:latin typeface="Times New Roman" pitchFamily="18" charset="0"/>
                <a:cs typeface="Times New Roman" pitchFamily="18" charset="0"/>
              </a:rPr>
              <a:t> 1</a:t>
            </a:r>
            <a:endParaRPr lang="en-US" sz="3600" b="1" dirty="0">
              <a:latin typeface="Times New Roman" pitchFamily="18" charset="0"/>
              <a:cs typeface="Times New Roman" pitchFamily="18" charset="0"/>
            </a:endParaRPr>
          </a:p>
        </p:txBody>
      </p:sp>
      <p:sp>
        <p:nvSpPr>
          <p:cNvPr id="33" name="Rounded Rectangle 32"/>
          <p:cNvSpPr/>
          <p:nvPr/>
        </p:nvSpPr>
        <p:spPr>
          <a:xfrm>
            <a:off x="8798047" y="649526"/>
            <a:ext cx="3122140" cy="632868"/>
          </a:xfrm>
          <a:prstGeom prst="roundRect">
            <a:avLst>
              <a:gd name="adj" fmla="val 30702"/>
            </a:avLst>
          </a:prstGeom>
          <a:solidFill>
            <a:schemeClr val="accent1"/>
          </a:solidFill>
          <a:ln>
            <a:noFill/>
          </a:ln>
          <a:effectLst>
            <a:outerShdw blurRad="2794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err="1" smtClean="0">
                <a:latin typeface="Times New Roman" pitchFamily="18" charset="0"/>
                <a:cs typeface="Times New Roman" pitchFamily="18" charset="0"/>
              </a:rPr>
              <a:t>Câu</a:t>
            </a:r>
            <a:r>
              <a:rPr lang="en-US" sz="3600" b="1" dirty="0" smtClean="0">
                <a:latin typeface="Times New Roman" pitchFamily="18" charset="0"/>
                <a:cs typeface="Times New Roman" pitchFamily="18" charset="0"/>
              </a:rPr>
              <a:t> 2</a:t>
            </a:r>
          </a:p>
        </p:txBody>
      </p:sp>
      <p:pic>
        <p:nvPicPr>
          <p:cNvPr id="1027" name="Picture 3" descr="C:\Users\DELL\Desktop\PHONG GVG(được phát hành)\data\img95.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99260" y="649526"/>
            <a:ext cx="5410401" cy="424315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932286" y="2798561"/>
            <a:ext cx="4380931" cy="1015663"/>
          </a:xfrm>
          <a:prstGeom prst="rect">
            <a:avLst/>
          </a:prstGeom>
          <a:noFill/>
        </p:spPr>
        <p:txBody>
          <a:bodyPr wrap="square" rtlCol="0">
            <a:spAutoFit/>
          </a:bodyPr>
          <a:lstStyle/>
          <a:p>
            <a:endParaRPr lang="en-US" sz="2000" b="1" smtClean="0">
              <a:solidFill>
                <a:srgbClr val="0000FF"/>
              </a:solidFill>
            </a:endParaRPr>
          </a:p>
          <a:p>
            <a:r>
              <a:rPr lang="en-US" sz="4000" b="1" smtClean="0">
                <a:solidFill>
                  <a:srgbClr val="0000FF"/>
                </a:solidFill>
              </a:rPr>
              <a:t>THẢO LUẬN NHÓM</a:t>
            </a:r>
            <a:endParaRPr lang="en-US" sz="4000" b="1">
              <a:solidFill>
                <a:srgbClr val="0000FF"/>
              </a:solidFill>
            </a:endParaRPr>
          </a:p>
        </p:txBody>
      </p:sp>
    </p:spTree>
    <p:custDataLst>
      <p:tags r:id="rId1"/>
    </p:custDataLst>
    <p:extLst>
      <p:ext uri="{BB962C8B-B14F-4D97-AF65-F5344CB8AC3E}">
        <p14:creationId xmlns:p14="http://schemas.microsoft.com/office/powerpoint/2010/main" val="16709538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9559">
        <p15:prstTrans prst="fallOver"/>
        <p:sndAc>
          <p:stSnd>
            <p:snd r:embed="rId4" name="chimes.wav"/>
          </p:stSnd>
        </p:sndAc>
      </p:transition>
    </mc:Choice>
    <mc:Fallback xmlns="">
      <p:transition spd="slow" advTm="29559">
        <p:fade/>
        <p:sndAc>
          <p:stSnd>
            <p:snd r:embed="rId10"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Vertical)">
                                      <p:cBhvr>
                                        <p:cTn id="7" dur="500"/>
                                        <p:tgtEl>
                                          <p:spTgt spid="2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barn(inVertical)">
                                      <p:cBhvr>
                                        <p:cTn id="10" dur="500"/>
                                        <p:tgtEl>
                                          <p:spTgt spid="27"/>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barn(inVertical)">
                                      <p:cBhvr>
                                        <p:cTn id="13" dur="500"/>
                                        <p:tgtEl>
                                          <p:spTgt spid="28"/>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barn(inVertical)">
                                      <p:cBhvr>
                                        <p:cTn id="16" dur="500"/>
                                        <p:tgtEl>
                                          <p:spTgt spid="32"/>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barn(inVertical)">
                                      <p:cBhvr>
                                        <p:cTn id="21" dur="500"/>
                                        <p:tgtEl>
                                          <p:spTgt spid="29"/>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barn(inVertical)">
                                      <p:cBhvr>
                                        <p:cTn id="24" dur="500"/>
                                        <p:tgtEl>
                                          <p:spTgt spid="30"/>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barn(inVertical)">
                                      <p:cBhvr>
                                        <p:cTn id="27" dur="500"/>
                                        <p:tgtEl>
                                          <p:spTgt spid="31"/>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barn(inVertical)">
                                      <p:cBhvr>
                                        <p:cTn id="3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p:bldP spid="29" grpId="0" animBg="1"/>
      <p:bldP spid="30" grpId="0" animBg="1"/>
      <p:bldP spid="31" grpId="0"/>
      <p:bldP spid="32" grpId="0" animBg="1"/>
      <p:bldP spid="3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2000" b="-12000"/>
          </a:stretch>
        </a:blipFill>
        <a:effectLst/>
      </p:bgPr>
    </p:bg>
    <p:spTree>
      <p:nvGrpSpPr>
        <p:cNvPr id="1" name=""/>
        <p:cNvGrpSpPr/>
        <p:nvPr/>
      </p:nvGrpSpPr>
      <p:grpSpPr>
        <a:xfrm>
          <a:off x="0" y="0"/>
          <a:ext cx="0" cy="0"/>
          <a:chOff x="0" y="0"/>
          <a:chExt cx="0" cy="0"/>
        </a:xfrm>
      </p:grpSpPr>
      <p:pic>
        <p:nvPicPr>
          <p:cNvPr id="3" name="4303868231671910273">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0" y="0"/>
            <a:ext cx="12192000" cy="6858000"/>
          </a:xfrm>
          <a:prstGeom prst="rect">
            <a:avLst/>
          </a:prstGeom>
        </p:spPr>
      </p:pic>
    </p:spTree>
    <p:extLst>
      <p:ext uri="{BB962C8B-B14F-4D97-AF65-F5344CB8AC3E}">
        <p14:creationId xmlns:p14="http://schemas.microsoft.com/office/powerpoint/2010/main" val="23699980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66265">
        <p15:prstTrans prst="prestige"/>
        <p:sndAc>
          <p:stSnd>
            <p:snd r:embed="rId4" name="chimes.wav"/>
          </p:stSnd>
        </p:sndAc>
      </p:transition>
    </mc:Choice>
    <mc:Fallback xmlns="">
      <p:transition spd="slow" advTm="266265">
        <p:fade/>
        <p:sndAc>
          <p:stSnd>
            <p:snd r:embed="rId10" name="chimes.wav"/>
          </p:stSnd>
        </p:sndAc>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extLst mod="1">
    <p:ext uri="{E180D4A7-C9FB-4DFB-919C-405C955672EB}">
      <p14:showEvtLst xmlns:p14="http://schemas.microsoft.com/office/powerpoint/2010/main">
        <p14:playEvt time="7253" objId="3"/>
        <p14:stopEvt time="266265" objId="3"/>
      </p14:showEvtLst>
    </p:ext>
  </p:extLs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t="-12000" b="-12000"/>
          </a:stretch>
        </a:blipFill>
        <a:effectLst/>
      </p:bgPr>
    </p:bg>
    <p:spTree>
      <p:nvGrpSpPr>
        <p:cNvPr id="1" name=""/>
        <p:cNvGrpSpPr/>
        <p:nvPr/>
      </p:nvGrpSpPr>
      <p:grpSpPr>
        <a:xfrm>
          <a:off x="0" y="0"/>
          <a:ext cx="0" cy="0"/>
          <a:chOff x="0" y="0"/>
          <a:chExt cx="0" cy="0"/>
        </a:xfrm>
      </p:grpSpPr>
      <p:sp>
        <p:nvSpPr>
          <p:cNvPr id="26" name="Rounded Rectangle 25"/>
          <p:cNvSpPr/>
          <p:nvPr/>
        </p:nvSpPr>
        <p:spPr>
          <a:xfrm>
            <a:off x="382930" y="5440975"/>
            <a:ext cx="3388139" cy="1166990"/>
          </a:xfrm>
          <a:prstGeom prst="roundRect">
            <a:avLst>
              <a:gd name="adj" fmla="val 22746"/>
            </a:avLst>
          </a:prstGeom>
          <a:solidFill>
            <a:srgbClr val="00B050"/>
          </a:solidFill>
          <a:ln>
            <a:noFill/>
          </a:ln>
          <a:effectLst>
            <a:outerShdw blurRad="2794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00" b="1" i="1">
              <a:solidFill>
                <a:srgbClr val="002060"/>
              </a:solidFill>
              <a:latin typeface="Times New Roman" pitchFamily="18" charset="0"/>
              <a:cs typeface="Times New Roman" pitchFamily="18" charset="0"/>
            </a:endParaRPr>
          </a:p>
        </p:txBody>
      </p:sp>
      <p:sp>
        <p:nvSpPr>
          <p:cNvPr id="27" name="Rounded Rectangle 26"/>
          <p:cNvSpPr/>
          <p:nvPr/>
        </p:nvSpPr>
        <p:spPr>
          <a:xfrm>
            <a:off x="441326" y="631065"/>
            <a:ext cx="3271346" cy="5679583"/>
          </a:xfrm>
          <a:prstGeom prst="roundRect">
            <a:avLst>
              <a:gd name="adj" fmla="val 9260"/>
            </a:avLst>
          </a:prstGeom>
          <a:solidFill>
            <a:schemeClr val="bg1"/>
          </a:solidFill>
          <a:ln>
            <a:noFill/>
          </a:ln>
          <a:effectLst>
            <a:outerShdw blurRad="2794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3200" b="1" i="1" dirty="0" smtClean="0">
              <a:solidFill>
                <a:srgbClr val="FF0000"/>
              </a:solidFill>
              <a:latin typeface="+mj-lt"/>
            </a:endParaRPr>
          </a:p>
          <a:p>
            <a:pPr algn="ctr"/>
            <a:r>
              <a:rPr lang="vi-VN" sz="3200" b="1" i="1" dirty="0" smtClean="0">
                <a:solidFill>
                  <a:srgbClr val="FF0000"/>
                </a:solidFill>
                <a:latin typeface="+mj-lt"/>
              </a:rPr>
              <a:t>Liệt </a:t>
            </a:r>
            <a:r>
              <a:rPr lang="vi-VN" sz="3200" b="1" i="1" dirty="0">
                <a:solidFill>
                  <a:srgbClr val="FF0000"/>
                </a:solidFill>
                <a:latin typeface="+mj-lt"/>
              </a:rPr>
              <a:t>kê tên một số di tích lịch sử, di tích kiến trúc nghệ thuật, di tích khảo cổ trên địa bàn Thành phố Hồ Chí Minh. Em thích nhất di tích nào? Vì sao? </a:t>
            </a:r>
            <a:endParaRPr lang="vi-VN" sz="3200" b="1" dirty="0">
              <a:solidFill>
                <a:srgbClr val="FF0000"/>
              </a:solidFill>
              <a:latin typeface="+mj-lt"/>
            </a:endParaRPr>
          </a:p>
          <a:p>
            <a:pPr algn="ctr"/>
            <a:endParaRPr lang="en-US" dirty="0">
              <a:latin typeface="Times New Roman" pitchFamily="18" charset="0"/>
              <a:cs typeface="Times New Roman" pitchFamily="18" charset="0"/>
            </a:endParaRPr>
          </a:p>
        </p:txBody>
      </p:sp>
      <p:sp>
        <p:nvSpPr>
          <p:cNvPr id="32" name="Rounded Rectangle 31"/>
          <p:cNvSpPr/>
          <p:nvPr/>
        </p:nvSpPr>
        <p:spPr>
          <a:xfrm>
            <a:off x="805107" y="245362"/>
            <a:ext cx="2751793" cy="632868"/>
          </a:xfrm>
          <a:prstGeom prst="roundRect">
            <a:avLst>
              <a:gd name="adj" fmla="val 30702"/>
            </a:avLst>
          </a:prstGeom>
          <a:solidFill>
            <a:srgbClr val="00B050"/>
          </a:solidFill>
          <a:ln>
            <a:noFill/>
          </a:ln>
          <a:effectLst>
            <a:outerShdw blurRad="2794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err="1" smtClean="0">
                <a:latin typeface="Times New Roman" pitchFamily="18" charset="0"/>
                <a:cs typeface="Times New Roman" pitchFamily="18" charset="0"/>
              </a:rPr>
              <a:t>Câu</a:t>
            </a:r>
            <a:r>
              <a:rPr lang="en-US" sz="3600" b="1" dirty="0" smtClean="0">
                <a:latin typeface="Times New Roman" pitchFamily="18" charset="0"/>
                <a:cs typeface="Times New Roman" pitchFamily="18" charset="0"/>
              </a:rPr>
              <a:t> 1</a:t>
            </a:r>
            <a:endParaRPr lang="en-US" sz="3600" b="1" dirty="0">
              <a:latin typeface="Times New Roman" pitchFamily="18" charset="0"/>
              <a:cs typeface="Times New Roman" pitchFamily="18" charset="0"/>
            </a:endParaRPr>
          </a:p>
        </p:txBody>
      </p:sp>
      <p:pic>
        <p:nvPicPr>
          <p:cNvPr id="2" name="S1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997528" y="134315"/>
            <a:ext cx="609600" cy="609600"/>
          </a:xfrm>
          <a:prstGeom prst="rect">
            <a:avLst/>
          </a:prstGeom>
        </p:spPr>
      </p:pic>
      <p:sp>
        <p:nvSpPr>
          <p:cNvPr id="19" name="Rounded Rectangle 18"/>
          <p:cNvSpPr/>
          <p:nvPr/>
        </p:nvSpPr>
        <p:spPr>
          <a:xfrm>
            <a:off x="4749935" y="504919"/>
            <a:ext cx="6931204" cy="632868"/>
          </a:xfrm>
          <a:prstGeom prst="roundRect">
            <a:avLst>
              <a:gd name="adj" fmla="val 30702"/>
            </a:avLst>
          </a:prstGeom>
          <a:solidFill>
            <a:srgbClr val="00B050"/>
          </a:solidFill>
          <a:ln>
            <a:noFill/>
          </a:ln>
          <a:effectLst>
            <a:outerShdw blurRad="2794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600" b="1" dirty="0">
                <a:latin typeface="+mj-lt"/>
              </a:rPr>
              <a:t>Địa đạo Củ Chi</a:t>
            </a:r>
            <a:endParaRPr lang="en-US" sz="3600" b="1" dirty="0">
              <a:solidFill>
                <a:schemeClr val="bg1"/>
              </a:solidFill>
              <a:latin typeface="+mj-lt"/>
            </a:endParaRPr>
          </a:p>
        </p:txBody>
      </p:sp>
      <p:sp>
        <p:nvSpPr>
          <p:cNvPr id="20" name="Rounded Rectangle 19"/>
          <p:cNvSpPr/>
          <p:nvPr/>
        </p:nvSpPr>
        <p:spPr>
          <a:xfrm>
            <a:off x="4771376" y="4808107"/>
            <a:ext cx="6909762" cy="632868"/>
          </a:xfrm>
          <a:prstGeom prst="roundRect">
            <a:avLst>
              <a:gd name="adj" fmla="val 30702"/>
            </a:avLst>
          </a:prstGeom>
          <a:solidFill>
            <a:srgbClr val="00B050"/>
          </a:solidFill>
          <a:ln>
            <a:noFill/>
          </a:ln>
          <a:effectLst>
            <a:outerShdw blurRad="2794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600" b="1" dirty="0">
                <a:latin typeface="+mj-lt"/>
              </a:rPr>
              <a:t>Dinh Độc Lập</a:t>
            </a:r>
            <a:endParaRPr lang="vi-VN" sz="3600" dirty="0">
              <a:latin typeface="+mj-lt"/>
            </a:endParaRPr>
          </a:p>
        </p:txBody>
      </p:sp>
      <p:sp>
        <p:nvSpPr>
          <p:cNvPr id="21" name="Rounded Rectangle 20"/>
          <p:cNvSpPr/>
          <p:nvPr/>
        </p:nvSpPr>
        <p:spPr>
          <a:xfrm>
            <a:off x="4771376" y="3573348"/>
            <a:ext cx="6909762" cy="632868"/>
          </a:xfrm>
          <a:prstGeom prst="roundRect">
            <a:avLst>
              <a:gd name="adj" fmla="val 30702"/>
            </a:avLst>
          </a:prstGeom>
          <a:solidFill>
            <a:srgbClr val="00B050"/>
          </a:solidFill>
          <a:ln>
            <a:noFill/>
          </a:ln>
          <a:effectLst>
            <a:outerShdw blurRad="2794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vi-VN" sz="3600" b="1" dirty="0">
                <a:latin typeface="+mj-lt"/>
              </a:rPr>
              <a:t>Nhà thờ Đức Bà</a:t>
            </a:r>
            <a:endParaRPr lang="vi-VN" sz="3600" dirty="0">
              <a:latin typeface="+mj-lt"/>
            </a:endParaRPr>
          </a:p>
        </p:txBody>
      </p:sp>
      <p:sp>
        <p:nvSpPr>
          <p:cNvPr id="22" name="Rounded Rectangle 21"/>
          <p:cNvSpPr/>
          <p:nvPr/>
        </p:nvSpPr>
        <p:spPr>
          <a:xfrm>
            <a:off x="4771375" y="2460185"/>
            <a:ext cx="6909763" cy="632868"/>
          </a:xfrm>
          <a:prstGeom prst="roundRect">
            <a:avLst>
              <a:gd name="adj" fmla="val 30702"/>
            </a:avLst>
          </a:prstGeom>
          <a:solidFill>
            <a:srgbClr val="00B050"/>
          </a:solidFill>
          <a:ln>
            <a:noFill/>
          </a:ln>
          <a:effectLst>
            <a:outerShdw blurRad="2794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spcAft>
                <a:spcPts val="0"/>
              </a:spcAft>
            </a:pPr>
            <a:r>
              <a:rPr lang="vi-VN" sz="3600" b="1" dirty="0">
                <a:latin typeface="Times New Roman" panose="02020603050405020304" pitchFamily="18" charset="0"/>
                <a:ea typeface="Times New Roman" panose="02020603050405020304" pitchFamily="18" charset="0"/>
                <a:cs typeface="Times New Roman" panose="02020603050405020304" pitchFamily="18" charset="0"/>
              </a:rPr>
              <a:t>Bến Nhà Rồng</a:t>
            </a:r>
            <a:endParaRPr lang="vi-VN" sz="3200" dirty="0">
              <a:latin typeface="Times New Roman" panose="02020603050405020304" pitchFamily="18" charset="0"/>
              <a:ea typeface="Times New Roman" panose="02020603050405020304" pitchFamily="18" charset="0"/>
            </a:endParaRPr>
          </a:p>
        </p:txBody>
      </p:sp>
      <p:sp>
        <p:nvSpPr>
          <p:cNvPr id="23" name="Rounded Rectangle 22"/>
          <p:cNvSpPr/>
          <p:nvPr/>
        </p:nvSpPr>
        <p:spPr>
          <a:xfrm>
            <a:off x="4771376" y="1482552"/>
            <a:ext cx="6909762" cy="632868"/>
          </a:xfrm>
          <a:prstGeom prst="roundRect">
            <a:avLst>
              <a:gd name="adj" fmla="val 30702"/>
            </a:avLst>
          </a:prstGeom>
          <a:solidFill>
            <a:srgbClr val="00B050"/>
          </a:solidFill>
          <a:ln>
            <a:noFill/>
          </a:ln>
          <a:effectLst>
            <a:outerShdw blurRad="2794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3600" b="1" dirty="0">
                <a:latin typeface="+mj-lt"/>
              </a:rPr>
              <a:t>Bảo tàng lịch sử TP Hồ Chí Minh</a:t>
            </a:r>
            <a:endParaRPr lang="vi-VN" sz="3600" dirty="0">
              <a:latin typeface="+mj-lt"/>
            </a:endParaRPr>
          </a:p>
        </p:txBody>
      </p:sp>
      <p:sp>
        <p:nvSpPr>
          <p:cNvPr id="24" name="Rounded Rectangle 23"/>
          <p:cNvSpPr/>
          <p:nvPr/>
        </p:nvSpPr>
        <p:spPr>
          <a:xfrm>
            <a:off x="4771376" y="5853961"/>
            <a:ext cx="6909762" cy="632868"/>
          </a:xfrm>
          <a:prstGeom prst="roundRect">
            <a:avLst>
              <a:gd name="adj" fmla="val 30702"/>
            </a:avLst>
          </a:prstGeom>
          <a:solidFill>
            <a:srgbClr val="00B050"/>
          </a:solidFill>
          <a:ln>
            <a:noFill/>
          </a:ln>
          <a:effectLst>
            <a:outerShdw blurRad="2794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vi-VN" sz="3600" b="1" dirty="0">
                <a:latin typeface="+mj-lt"/>
              </a:rPr>
              <a:t>Vườn </a:t>
            </a:r>
            <a:r>
              <a:rPr lang="vi-VN" sz="3600" b="1" dirty="0" smtClean="0">
                <a:latin typeface="+mj-lt"/>
              </a:rPr>
              <a:t>Cau </a:t>
            </a:r>
            <a:r>
              <a:rPr lang="vi-VN" sz="3600" b="1" dirty="0">
                <a:latin typeface="+mj-lt"/>
              </a:rPr>
              <a:t>Đ</a:t>
            </a:r>
            <a:r>
              <a:rPr lang="vi-VN" sz="3600" b="1" dirty="0" smtClean="0">
                <a:latin typeface="+mj-lt"/>
              </a:rPr>
              <a:t>ỏ </a:t>
            </a:r>
            <a:r>
              <a:rPr lang="vi-VN" sz="3600" b="1" dirty="0">
                <a:latin typeface="+mj-lt"/>
              </a:rPr>
              <a:t>- Quận 12</a:t>
            </a:r>
            <a:endParaRPr lang="en-US" sz="3600" b="1" dirty="0">
              <a:solidFill>
                <a:prstClr val="white"/>
              </a:solidFill>
              <a:latin typeface="+mj-lt"/>
            </a:endParaRPr>
          </a:p>
        </p:txBody>
      </p:sp>
    </p:spTree>
    <p:custDataLst>
      <p:tags r:id="rId1"/>
    </p:custDataLst>
    <p:extLst>
      <p:ext uri="{BB962C8B-B14F-4D97-AF65-F5344CB8AC3E}">
        <p14:creationId xmlns:p14="http://schemas.microsoft.com/office/powerpoint/2010/main" val="1701501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7397">
        <p15:prstTrans prst="drape"/>
        <p:sndAc>
          <p:stSnd>
            <p:snd r:embed="rId6" name="chimes.wav"/>
          </p:stSnd>
        </p:sndAc>
      </p:transition>
    </mc:Choice>
    <mc:Fallback xmlns="">
      <p:transition spd="slow" advTm="37397">
        <p:fade/>
        <p:sndAc>
          <p:stSnd>
            <p:snd r:embed="rId11"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ppt_x"/>
                                          </p:val>
                                        </p:tav>
                                        <p:tav tm="100000">
                                          <p:val>
                                            <p:strVal val="#ppt_x"/>
                                          </p:val>
                                        </p:tav>
                                      </p:tavLst>
                                    </p:anim>
                                    <p:anim calcmode="lin" valueType="num">
                                      <p:cBhvr additive="base">
                                        <p:cTn id="1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ppt_x"/>
                                          </p:val>
                                        </p:tav>
                                        <p:tav tm="100000">
                                          <p:val>
                                            <p:strVal val="#ppt_x"/>
                                          </p:val>
                                        </p:tav>
                                      </p:tavLst>
                                    </p:anim>
                                    <p:anim calcmode="lin" valueType="num">
                                      <p:cBhvr additive="base">
                                        <p:cTn id="1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1000"/>
                                        <p:tgtEl>
                                          <p:spTgt spid="21"/>
                                        </p:tgtEl>
                                      </p:cBhvr>
                                    </p:animEffect>
                                    <p:anim calcmode="lin" valueType="num">
                                      <p:cBhvr>
                                        <p:cTn id="24" dur="1000" fill="hold"/>
                                        <p:tgtEl>
                                          <p:spTgt spid="21"/>
                                        </p:tgtEl>
                                        <p:attrNameLst>
                                          <p:attrName>ppt_x</p:attrName>
                                        </p:attrNameLst>
                                      </p:cBhvr>
                                      <p:tavLst>
                                        <p:tav tm="0">
                                          <p:val>
                                            <p:strVal val="#ppt_x"/>
                                          </p:val>
                                        </p:tav>
                                        <p:tav tm="100000">
                                          <p:val>
                                            <p:strVal val="#ppt_x"/>
                                          </p:val>
                                        </p:tav>
                                      </p:tavLst>
                                    </p:anim>
                                    <p:anim calcmode="lin" valueType="num">
                                      <p:cBhvr>
                                        <p:cTn id="2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barn(inVertical)">
                                      <p:cBhvr>
                                        <p:cTn id="30" dur="500"/>
                                        <p:tgtEl>
                                          <p:spTgt spid="20"/>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down)">
                                      <p:cBhvr>
                                        <p:cTn id="3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6" fill="hold" display="0">
                  <p:stCondLst>
                    <p:cond delay="indefinite"/>
                  </p:stCondLst>
                  <p:endCondLst>
                    <p:cond evt="onStopAudio" delay="0">
                      <p:tgtEl>
                        <p:sldTgt/>
                      </p:tgtEl>
                    </p:cond>
                  </p:endCondLst>
                </p:cTn>
                <p:tgtEl>
                  <p:spTgt spid="2"/>
                </p:tgtEl>
              </p:cMediaNode>
            </p:audio>
          </p:childTnLst>
        </p:cTn>
      </p:par>
    </p:tnLst>
    <p:bldLst>
      <p:bldP spid="19" grpId="0" animBg="1"/>
      <p:bldP spid="20" grpId="0" animBg="1"/>
      <p:bldP spid="21" grpId="0" animBg="1"/>
      <p:bldP spid="22" grpId="0" animBg="1"/>
      <p:bldP spid="23" grpId="0" animBg="1"/>
      <p:bldP spid="2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2000" b="-12000"/>
          </a:stretch>
        </a:blipFill>
        <a:effectLst/>
      </p:bgPr>
    </p:bg>
    <p:spTree>
      <p:nvGrpSpPr>
        <p:cNvPr id="1" name=""/>
        <p:cNvGrpSpPr/>
        <p:nvPr/>
      </p:nvGrpSpPr>
      <p:grpSpPr>
        <a:xfrm>
          <a:off x="0" y="0"/>
          <a:ext cx="0" cy="0"/>
          <a:chOff x="0" y="0"/>
          <a:chExt cx="0" cy="0"/>
        </a:xfrm>
      </p:grpSpPr>
      <p:sp>
        <p:nvSpPr>
          <p:cNvPr id="26" name="Rounded Rectangle 25"/>
          <p:cNvSpPr/>
          <p:nvPr/>
        </p:nvSpPr>
        <p:spPr>
          <a:xfrm>
            <a:off x="382930" y="5440975"/>
            <a:ext cx="3388139" cy="1166990"/>
          </a:xfrm>
          <a:prstGeom prst="roundRect">
            <a:avLst>
              <a:gd name="adj" fmla="val 22746"/>
            </a:avLst>
          </a:prstGeom>
          <a:solidFill>
            <a:srgbClr val="00B050"/>
          </a:solidFill>
          <a:ln>
            <a:noFill/>
          </a:ln>
          <a:effectLst>
            <a:outerShdw blurRad="2794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00" b="1" i="1">
              <a:solidFill>
                <a:srgbClr val="002060"/>
              </a:solidFill>
              <a:latin typeface="Times New Roman" pitchFamily="18" charset="0"/>
              <a:cs typeface="Times New Roman" pitchFamily="18" charset="0"/>
            </a:endParaRPr>
          </a:p>
        </p:txBody>
      </p:sp>
      <p:sp>
        <p:nvSpPr>
          <p:cNvPr id="27" name="Rounded Rectangle 26"/>
          <p:cNvSpPr/>
          <p:nvPr/>
        </p:nvSpPr>
        <p:spPr>
          <a:xfrm>
            <a:off x="441326" y="631065"/>
            <a:ext cx="3271346" cy="5679583"/>
          </a:xfrm>
          <a:prstGeom prst="roundRect">
            <a:avLst>
              <a:gd name="adj" fmla="val 9260"/>
            </a:avLst>
          </a:prstGeom>
          <a:solidFill>
            <a:schemeClr val="bg1"/>
          </a:solidFill>
          <a:ln>
            <a:noFill/>
          </a:ln>
          <a:effectLst>
            <a:outerShdw blurRad="2794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3200" b="1" i="1" dirty="0" smtClean="0">
              <a:solidFill>
                <a:srgbClr val="FF0000"/>
              </a:solidFill>
              <a:latin typeface="+mj-lt"/>
            </a:endParaRPr>
          </a:p>
          <a:p>
            <a:pPr algn="ctr"/>
            <a:r>
              <a:rPr lang="vi-VN" sz="3200" b="1" i="1" dirty="0" smtClean="0">
                <a:solidFill>
                  <a:srgbClr val="FF0000"/>
                </a:solidFill>
                <a:latin typeface="+mj-lt"/>
              </a:rPr>
              <a:t>Liệt </a:t>
            </a:r>
            <a:r>
              <a:rPr lang="vi-VN" sz="3200" b="1" i="1" dirty="0">
                <a:solidFill>
                  <a:srgbClr val="FF0000"/>
                </a:solidFill>
                <a:latin typeface="+mj-lt"/>
              </a:rPr>
              <a:t>kê tên một số di tích lịch sử, di tích kiến trúc nghệ thuật, di tích khảo cổ trên địa bàn Thành phố Hồ Chí Minh. Em thích nhất di tích nào? Vì sao? </a:t>
            </a:r>
            <a:endParaRPr lang="vi-VN" sz="3200" b="1" dirty="0">
              <a:solidFill>
                <a:srgbClr val="FF0000"/>
              </a:solidFill>
              <a:latin typeface="+mj-lt"/>
            </a:endParaRPr>
          </a:p>
          <a:p>
            <a:pPr algn="ctr"/>
            <a:endParaRPr lang="en-US" dirty="0">
              <a:latin typeface="Times New Roman" pitchFamily="18" charset="0"/>
              <a:cs typeface="Times New Roman" pitchFamily="18" charset="0"/>
            </a:endParaRPr>
          </a:p>
        </p:txBody>
      </p:sp>
      <p:sp>
        <p:nvSpPr>
          <p:cNvPr id="32" name="Rounded Rectangle 31"/>
          <p:cNvSpPr/>
          <p:nvPr/>
        </p:nvSpPr>
        <p:spPr>
          <a:xfrm>
            <a:off x="805107" y="245362"/>
            <a:ext cx="2751793" cy="632868"/>
          </a:xfrm>
          <a:prstGeom prst="roundRect">
            <a:avLst>
              <a:gd name="adj" fmla="val 30702"/>
            </a:avLst>
          </a:prstGeom>
          <a:solidFill>
            <a:srgbClr val="00B050"/>
          </a:solidFill>
          <a:ln>
            <a:noFill/>
          </a:ln>
          <a:effectLst>
            <a:outerShdw blurRad="2794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err="1" smtClean="0">
                <a:latin typeface="Times New Roman" pitchFamily="18" charset="0"/>
                <a:cs typeface="Times New Roman" pitchFamily="18" charset="0"/>
              </a:rPr>
              <a:t>Câu</a:t>
            </a:r>
            <a:r>
              <a:rPr lang="en-US" sz="3600" b="1" dirty="0" smtClean="0">
                <a:latin typeface="Times New Roman" pitchFamily="18" charset="0"/>
                <a:cs typeface="Times New Roman" pitchFamily="18" charset="0"/>
              </a:rPr>
              <a:t> 1</a:t>
            </a:r>
            <a:endParaRPr lang="en-US" sz="3600" b="1" dirty="0">
              <a:latin typeface="Times New Roman" pitchFamily="18" charset="0"/>
              <a:cs typeface="Times New Roman" pitchFamily="18" charset="0"/>
            </a:endParaRPr>
          </a:p>
        </p:txBody>
      </p:sp>
      <p:sp>
        <p:nvSpPr>
          <p:cNvPr id="19" name="Rounded Rectangle 18"/>
          <p:cNvSpPr/>
          <p:nvPr/>
        </p:nvSpPr>
        <p:spPr>
          <a:xfrm>
            <a:off x="3920682" y="4301544"/>
            <a:ext cx="7838652" cy="2275789"/>
          </a:xfrm>
          <a:prstGeom prst="roundRect">
            <a:avLst>
              <a:gd name="adj" fmla="val 30702"/>
            </a:avLst>
          </a:prstGeom>
          <a:solidFill>
            <a:srgbClr val="00B050"/>
          </a:solidFill>
          <a:ln>
            <a:noFill/>
          </a:ln>
          <a:effectLst>
            <a:outerShdw blurRad="2794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3600" b="1" dirty="0" smtClean="0">
              <a:latin typeface="+mj-lt"/>
            </a:endParaRPr>
          </a:p>
          <a:p>
            <a:pPr algn="ctr"/>
            <a:r>
              <a:rPr lang="vi-VN" sz="3600" dirty="0">
                <a:latin typeface="+mj-lt"/>
              </a:rPr>
              <a:t>M</a:t>
            </a:r>
            <a:r>
              <a:rPr lang="vi-VN" sz="3600" dirty="0" smtClean="0">
                <a:latin typeface="+mj-lt"/>
              </a:rPr>
              <a:t>ọi </a:t>
            </a:r>
            <a:r>
              <a:rPr lang="vi-VN" sz="3600" dirty="0">
                <a:latin typeface="+mj-lt"/>
              </a:rPr>
              <a:t>người đều cảm nhận được khi đến đây chính là cái khí thế hào hùng, kiên trung, bất khuất của dân tộc Việt. </a:t>
            </a:r>
            <a:endParaRPr lang="vi-VN" sz="3600" dirty="0" smtClean="0">
              <a:latin typeface="+mj-lt"/>
            </a:endParaRPr>
          </a:p>
          <a:p>
            <a:pPr algn="ctr"/>
            <a:endParaRPr lang="en-US" sz="3600" b="1" dirty="0">
              <a:solidFill>
                <a:schemeClr val="bg1"/>
              </a:solidFill>
              <a:latin typeface="+mj-lt"/>
            </a:endParaRPr>
          </a:p>
        </p:txBody>
      </p:sp>
      <p:sp>
        <p:nvSpPr>
          <p:cNvPr id="12" name="Rounded Rectangle 11"/>
          <p:cNvSpPr/>
          <p:nvPr/>
        </p:nvSpPr>
        <p:spPr>
          <a:xfrm>
            <a:off x="3920681" y="103683"/>
            <a:ext cx="7838652" cy="4069072"/>
          </a:xfrm>
          <a:prstGeom prst="roundRect">
            <a:avLst>
              <a:gd name="adj" fmla="val 30702"/>
            </a:avLst>
          </a:prstGeom>
          <a:solidFill>
            <a:srgbClr val="00B050"/>
          </a:solidFill>
          <a:ln>
            <a:noFill/>
          </a:ln>
          <a:effectLst>
            <a:outerShdw blurRad="2794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3600" b="1" dirty="0" smtClean="0">
              <a:solidFill>
                <a:srgbClr val="FFFF00"/>
              </a:solidFill>
            </a:endParaRPr>
          </a:p>
          <a:p>
            <a:pPr algn="ctr"/>
            <a:r>
              <a:rPr lang="vi-VN" sz="4000" b="1" dirty="0" smtClean="0">
                <a:solidFill>
                  <a:srgbClr val="FFFF00"/>
                </a:solidFill>
                <a:latin typeface="+mj-lt"/>
              </a:rPr>
              <a:t>Địa </a:t>
            </a:r>
            <a:r>
              <a:rPr lang="vi-VN" sz="4000" b="1" dirty="0">
                <a:solidFill>
                  <a:srgbClr val="FFFF00"/>
                </a:solidFill>
                <a:latin typeface="+mj-lt"/>
              </a:rPr>
              <a:t>Đ</a:t>
            </a:r>
            <a:r>
              <a:rPr lang="vi-VN" sz="4000" b="1" dirty="0" smtClean="0">
                <a:solidFill>
                  <a:srgbClr val="FFFF00"/>
                </a:solidFill>
                <a:latin typeface="+mj-lt"/>
              </a:rPr>
              <a:t>ạo </a:t>
            </a:r>
            <a:r>
              <a:rPr lang="vi-VN" sz="4000" b="1" dirty="0">
                <a:solidFill>
                  <a:srgbClr val="FFFF00"/>
                </a:solidFill>
                <a:latin typeface="+mj-lt"/>
              </a:rPr>
              <a:t>Củ Chi</a:t>
            </a:r>
          </a:p>
          <a:p>
            <a:pPr lvl="0" algn="just"/>
            <a:r>
              <a:rPr lang="vi-VN" sz="3600" dirty="0" smtClean="0">
                <a:latin typeface="+mj-lt"/>
              </a:rPr>
              <a:t>Những </a:t>
            </a:r>
            <a:r>
              <a:rPr lang="vi-VN" sz="3600" dirty="0">
                <a:latin typeface="+mj-lt"/>
              </a:rPr>
              <a:t>đường hầm được thiết kế, bố trí vô cùng tinh vi và đầy thông minh. Như được biết đây chính là yếu tố góp phần tạo nên thành công trong thời kỳ kháng chiến chống </a:t>
            </a:r>
            <a:r>
              <a:rPr lang="vi-VN" sz="3600" dirty="0" smtClean="0">
                <a:latin typeface="+mj-lt"/>
              </a:rPr>
              <a:t>giặc</a:t>
            </a:r>
            <a:r>
              <a:rPr lang="vi-VN" sz="3600" dirty="0">
                <a:latin typeface="+mj-lt"/>
              </a:rPr>
              <a:t>. </a:t>
            </a:r>
          </a:p>
          <a:p>
            <a:pPr algn="ctr"/>
            <a:endParaRPr lang="en-US" sz="3600" b="1" dirty="0">
              <a:solidFill>
                <a:schemeClr val="bg1"/>
              </a:solidFill>
              <a:latin typeface="+mj-lt"/>
            </a:endParaRPr>
          </a:p>
        </p:txBody>
      </p:sp>
    </p:spTree>
    <p:custDataLst>
      <p:tags r:id="rId1"/>
    </p:custDataLst>
    <p:extLst>
      <p:ext uri="{BB962C8B-B14F-4D97-AF65-F5344CB8AC3E}">
        <p14:creationId xmlns:p14="http://schemas.microsoft.com/office/powerpoint/2010/main" val="31046916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6373">
        <p15:prstTrans prst="peelOff"/>
        <p:sndAc>
          <p:stSnd>
            <p:snd r:embed="rId4" name="chimes.wav"/>
          </p:stSnd>
        </p:sndAc>
      </p:transition>
    </mc:Choice>
    <mc:Fallback xmlns="">
      <p:transition spd="slow" advTm="26373">
        <p:fade/>
        <p:sndAc>
          <p:stSnd>
            <p:snd r:embed="rId9"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2000" b="-12000"/>
          </a:stretch>
        </a:blipFill>
        <a:effectLst/>
      </p:bgPr>
    </p:bg>
    <p:spTree>
      <p:nvGrpSpPr>
        <p:cNvPr id="1" name=""/>
        <p:cNvGrpSpPr/>
        <p:nvPr/>
      </p:nvGrpSpPr>
      <p:grpSpPr>
        <a:xfrm>
          <a:off x="0" y="0"/>
          <a:ext cx="0" cy="0"/>
          <a:chOff x="0" y="0"/>
          <a:chExt cx="0" cy="0"/>
        </a:xfrm>
      </p:grpSpPr>
      <p:sp>
        <p:nvSpPr>
          <p:cNvPr id="29" name="Rounded Rectangle 28"/>
          <p:cNvSpPr/>
          <p:nvPr/>
        </p:nvSpPr>
        <p:spPr>
          <a:xfrm>
            <a:off x="402855" y="3789372"/>
            <a:ext cx="3388139" cy="1166990"/>
          </a:xfrm>
          <a:prstGeom prst="roundRect">
            <a:avLst>
              <a:gd name="adj" fmla="val 22746"/>
            </a:avLst>
          </a:prstGeom>
          <a:solidFill>
            <a:schemeClr val="accent1"/>
          </a:solidFill>
          <a:ln>
            <a:noFill/>
          </a:ln>
          <a:effectLst>
            <a:outerShdw blurRad="2794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00" b="1" i="1">
              <a:solidFill>
                <a:srgbClr val="002060"/>
              </a:solidFill>
              <a:latin typeface="Times New Roman" pitchFamily="18" charset="0"/>
              <a:cs typeface="Times New Roman" pitchFamily="18" charset="0"/>
            </a:endParaRPr>
          </a:p>
        </p:txBody>
      </p:sp>
      <p:sp>
        <p:nvSpPr>
          <p:cNvPr id="30" name="Rounded Rectangle 29"/>
          <p:cNvSpPr/>
          <p:nvPr/>
        </p:nvSpPr>
        <p:spPr>
          <a:xfrm>
            <a:off x="485176" y="1382659"/>
            <a:ext cx="3271346" cy="2967244"/>
          </a:xfrm>
          <a:prstGeom prst="roundRect">
            <a:avLst>
              <a:gd name="adj" fmla="val 9260"/>
            </a:avLst>
          </a:prstGeom>
          <a:solidFill>
            <a:schemeClr val="bg1"/>
          </a:solidFill>
          <a:ln>
            <a:noFill/>
          </a:ln>
          <a:effectLst>
            <a:outerShdw blurRad="2794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imes New Roman" pitchFamily="18" charset="0"/>
              <a:cs typeface="Times New Roman" pitchFamily="18" charset="0"/>
            </a:endParaRPr>
          </a:p>
        </p:txBody>
      </p:sp>
      <p:sp>
        <p:nvSpPr>
          <p:cNvPr id="31" name="TextBox 30"/>
          <p:cNvSpPr txBox="1"/>
          <p:nvPr/>
        </p:nvSpPr>
        <p:spPr>
          <a:xfrm>
            <a:off x="309987" y="1989118"/>
            <a:ext cx="3363833" cy="1754326"/>
          </a:xfrm>
          <a:prstGeom prst="rect">
            <a:avLst/>
          </a:prstGeom>
          <a:noFill/>
        </p:spPr>
        <p:txBody>
          <a:bodyPr wrap="square" rtlCol="0">
            <a:spAutoFit/>
          </a:bodyPr>
          <a:lstStyle/>
          <a:p>
            <a:pPr lvl="0" algn="ctr"/>
            <a:r>
              <a:rPr lang="vi-VN" sz="3600" b="1" i="1" dirty="0">
                <a:solidFill>
                  <a:srgbClr val="FF0000"/>
                </a:solidFill>
                <a:latin typeface="+mj-lt"/>
              </a:rPr>
              <a:t>Nêu giá trị của di tích lịch sử - văn hoá.</a:t>
            </a:r>
            <a:endParaRPr lang="vi-VN" sz="3600" b="1" dirty="0">
              <a:solidFill>
                <a:srgbClr val="FF0000"/>
              </a:solidFill>
              <a:latin typeface="+mj-lt"/>
            </a:endParaRPr>
          </a:p>
        </p:txBody>
      </p:sp>
      <p:sp>
        <p:nvSpPr>
          <p:cNvPr id="33" name="Rounded Rectangle 32"/>
          <p:cNvSpPr/>
          <p:nvPr/>
        </p:nvSpPr>
        <p:spPr>
          <a:xfrm>
            <a:off x="559779" y="1053021"/>
            <a:ext cx="3122140" cy="632868"/>
          </a:xfrm>
          <a:prstGeom prst="roundRect">
            <a:avLst>
              <a:gd name="adj" fmla="val 30702"/>
            </a:avLst>
          </a:prstGeom>
          <a:solidFill>
            <a:schemeClr val="accent1"/>
          </a:solidFill>
          <a:ln>
            <a:noFill/>
          </a:ln>
          <a:effectLst>
            <a:outerShdw blurRad="2794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err="1" smtClean="0">
                <a:latin typeface="Times New Roman" pitchFamily="18" charset="0"/>
                <a:cs typeface="Times New Roman" pitchFamily="18" charset="0"/>
              </a:rPr>
              <a:t>Câu</a:t>
            </a:r>
            <a:r>
              <a:rPr lang="en-US" sz="3600" b="1" dirty="0" smtClean="0">
                <a:latin typeface="Times New Roman" pitchFamily="18" charset="0"/>
                <a:cs typeface="Times New Roman" pitchFamily="18" charset="0"/>
              </a:rPr>
              <a:t> 2</a:t>
            </a:r>
          </a:p>
        </p:txBody>
      </p:sp>
      <p:sp>
        <p:nvSpPr>
          <p:cNvPr id="13" name="Rounded Rectangle 12"/>
          <p:cNvSpPr/>
          <p:nvPr/>
        </p:nvSpPr>
        <p:spPr>
          <a:xfrm>
            <a:off x="4112943" y="394217"/>
            <a:ext cx="7838652" cy="5085285"/>
          </a:xfrm>
          <a:prstGeom prst="roundRect">
            <a:avLst>
              <a:gd name="adj" fmla="val 30702"/>
            </a:avLst>
          </a:prstGeom>
          <a:solidFill>
            <a:srgbClr val="0070C0"/>
          </a:solidFill>
          <a:ln>
            <a:noFill/>
          </a:ln>
          <a:effectLst>
            <a:outerShdw blurRad="2794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vi-VN" sz="4000" dirty="0" smtClean="0">
                <a:latin typeface="+mj-lt"/>
              </a:rPr>
              <a:t>Đây </a:t>
            </a:r>
            <a:r>
              <a:rPr lang="vi-VN" sz="4000" dirty="0">
                <a:latin typeface="+mj-lt"/>
              </a:rPr>
              <a:t>cũng là bằng chứng, là dấu ấn về truyền thống lịch sử, văn hoá; về trình độ phát triển trong quá khứ của nước ta. Thông qua di tích, tìm thấy những giá trị lịch sử, văn hoá tinh thần của cha ông thuở trước.</a:t>
            </a:r>
            <a:endParaRPr lang="en-US" sz="4000" b="1" dirty="0">
              <a:solidFill>
                <a:schemeClr val="bg1"/>
              </a:solidFill>
              <a:latin typeface="+mj-lt"/>
            </a:endParaRPr>
          </a:p>
        </p:txBody>
      </p:sp>
    </p:spTree>
    <p:custDataLst>
      <p:tags r:id="rId1"/>
    </p:custDataLst>
    <p:extLst>
      <p:ext uri="{BB962C8B-B14F-4D97-AF65-F5344CB8AC3E}">
        <p14:creationId xmlns:p14="http://schemas.microsoft.com/office/powerpoint/2010/main" val="1763578900"/>
      </p:ext>
    </p:extLst>
  </p:cSld>
  <p:clrMapOvr>
    <a:masterClrMapping/>
  </p:clrMapOvr>
  <p:transition spd="slow" advTm="19931">
    <p:cover/>
    <p:sndAc>
      <p:stSnd>
        <p:snd r:embed="rId4"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TextBox 1"/>
          <p:cNvSpPr txBox="1"/>
          <p:nvPr/>
        </p:nvSpPr>
        <p:spPr>
          <a:xfrm>
            <a:off x="1934193" y="405426"/>
            <a:ext cx="9173517" cy="4247317"/>
          </a:xfrm>
          <a:prstGeom prst="rect">
            <a:avLst/>
          </a:prstGeom>
          <a:noFill/>
        </p:spPr>
        <p:txBody>
          <a:bodyPr wrap="square" rtlCol="0">
            <a:spAutoFit/>
          </a:bodyPr>
          <a:lstStyle/>
          <a:p>
            <a:pPr algn="ctr"/>
            <a:r>
              <a:rPr lang="en-US" sz="5400" b="1" dirty="0" err="1" smtClean="0">
                <a:solidFill>
                  <a:srgbClr val="00B050"/>
                </a:solidFill>
                <a:latin typeface="Times New Roman" panose="02020603050405020304" pitchFamily="18" charset="0"/>
                <a:cs typeface="Times New Roman" panose="02020603050405020304" pitchFamily="18" charset="0"/>
              </a:rPr>
              <a:t>Dặn</a:t>
            </a:r>
            <a:r>
              <a:rPr lang="en-US" sz="5400" b="1" dirty="0" smtClean="0">
                <a:solidFill>
                  <a:srgbClr val="00B050"/>
                </a:solidFill>
                <a:latin typeface="Times New Roman" panose="02020603050405020304" pitchFamily="18" charset="0"/>
                <a:cs typeface="Times New Roman" panose="02020603050405020304" pitchFamily="18" charset="0"/>
              </a:rPr>
              <a:t> </a:t>
            </a:r>
            <a:r>
              <a:rPr lang="en-US" sz="5400" b="1" dirty="0" err="1" smtClean="0">
                <a:solidFill>
                  <a:srgbClr val="00B050"/>
                </a:solidFill>
                <a:latin typeface="Times New Roman" panose="02020603050405020304" pitchFamily="18" charset="0"/>
                <a:cs typeface="Times New Roman" panose="02020603050405020304" pitchFamily="18" charset="0"/>
              </a:rPr>
              <a:t>Dò</a:t>
            </a:r>
            <a:r>
              <a:rPr lang="en-US" sz="5400" b="1" dirty="0" smtClean="0">
                <a:solidFill>
                  <a:srgbClr val="00B050"/>
                </a:solidFill>
                <a:latin typeface="Times New Roman" panose="02020603050405020304" pitchFamily="18" charset="0"/>
                <a:cs typeface="Times New Roman" panose="02020603050405020304" pitchFamily="18" charset="0"/>
              </a:rPr>
              <a:t>:</a:t>
            </a:r>
          </a:p>
          <a:p>
            <a:r>
              <a:rPr lang="vi-VN" sz="5400" dirty="0">
                <a:solidFill>
                  <a:schemeClr val="accent6"/>
                </a:solidFill>
                <a:latin typeface="Times New Roman" panose="02020603050405020304" pitchFamily="18" charset="0"/>
                <a:cs typeface="Times New Roman" panose="02020603050405020304" pitchFamily="18" charset="0"/>
              </a:rPr>
              <a:t>-</a:t>
            </a:r>
            <a:r>
              <a:rPr lang="vi-VN" sz="5400" dirty="0" smtClean="0">
                <a:solidFill>
                  <a:schemeClr val="accent6"/>
                </a:solidFill>
                <a:latin typeface="Times New Roman" panose="02020603050405020304" pitchFamily="18" charset="0"/>
                <a:cs typeface="Times New Roman" panose="02020603050405020304" pitchFamily="18" charset="0"/>
              </a:rPr>
              <a:t> </a:t>
            </a:r>
            <a:r>
              <a:rPr lang="vi-VN" sz="5400" dirty="0">
                <a:solidFill>
                  <a:schemeClr val="accent6"/>
                </a:solidFill>
                <a:latin typeface="Times New Roman" panose="02020603050405020304" pitchFamily="18" charset="0"/>
                <a:cs typeface="Times New Roman" panose="02020603050405020304" pitchFamily="18" charset="0"/>
              </a:rPr>
              <a:t>Ôn lại về giá trị của di tích lịch sử - văn hóa.</a:t>
            </a:r>
          </a:p>
          <a:p>
            <a:r>
              <a:rPr lang="vi-VN" sz="5400" dirty="0">
                <a:solidFill>
                  <a:schemeClr val="accent6"/>
                </a:solidFill>
                <a:latin typeface="Times New Roman" panose="02020603050405020304" pitchFamily="18" charset="0"/>
                <a:cs typeface="Times New Roman" panose="02020603050405020304" pitchFamily="18" charset="0"/>
              </a:rPr>
              <a:t>-</a:t>
            </a:r>
            <a:r>
              <a:rPr lang="vi-VN" sz="5400" dirty="0" smtClean="0">
                <a:solidFill>
                  <a:schemeClr val="accent6"/>
                </a:solidFill>
                <a:latin typeface="Times New Roman" panose="02020603050405020304" pitchFamily="18" charset="0"/>
                <a:cs typeface="Times New Roman" panose="02020603050405020304" pitchFamily="18" charset="0"/>
              </a:rPr>
              <a:t> </a:t>
            </a:r>
            <a:r>
              <a:rPr lang="vi-VN" sz="5400" dirty="0">
                <a:solidFill>
                  <a:schemeClr val="accent6"/>
                </a:solidFill>
                <a:latin typeface="Times New Roman" panose="02020603050405020304" pitchFamily="18" charset="0"/>
                <a:cs typeface="Times New Roman" panose="02020603050405020304" pitchFamily="18" charset="0"/>
              </a:rPr>
              <a:t>Tìm hiểu về bảo tồn di tích lịch sử - văn hoá</a:t>
            </a:r>
            <a:r>
              <a:rPr lang="vi-VN" sz="5400" dirty="0" smtClean="0">
                <a:solidFill>
                  <a:schemeClr val="accent6"/>
                </a:solidFill>
                <a:latin typeface="Times New Roman" panose="02020603050405020304" pitchFamily="18" charset="0"/>
                <a:cs typeface="Times New Roman" panose="02020603050405020304" pitchFamily="18" charset="0"/>
              </a:rPr>
              <a:t>.</a:t>
            </a:r>
            <a:endParaRPr lang="en-US" sz="5400" dirty="0" smtClean="0">
              <a:solidFill>
                <a:schemeClr val="accent6"/>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34888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2821">
        <p15:prstTrans prst="wind"/>
        <p:sndAc>
          <p:stSnd>
            <p:snd r:embed="rId2" name="chimes.wav"/>
          </p:stSnd>
        </p:sndAc>
      </p:transition>
    </mc:Choice>
    <mc:Fallback xmlns="">
      <p:transition spd="slow" advTm="12821">
        <p:fade/>
        <p:sndAc>
          <p:stSnd>
            <p:snd r:embed="rId7" name="chimes.wav"/>
          </p:stSnd>
        </p:sndAc>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6.7|0.8"/>
</p:tagLst>
</file>

<file path=ppt/tags/tag2.xml><?xml version="1.0" encoding="utf-8"?>
<p:tagLst xmlns:a="http://schemas.openxmlformats.org/drawingml/2006/main" xmlns:r="http://schemas.openxmlformats.org/officeDocument/2006/relationships" xmlns:p="http://schemas.openxmlformats.org/presentationml/2006/main">
  <p:tag name="TIMING" val="|4.2"/>
</p:tagLst>
</file>

<file path=ppt/tags/tag3.xml><?xml version="1.0" encoding="utf-8"?>
<p:tagLst xmlns:a="http://schemas.openxmlformats.org/drawingml/2006/main" xmlns:r="http://schemas.openxmlformats.org/officeDocument/2006/relationships" xmlns:p="http://schemas.openxmlformats.org/presentationml/2006/main">
  <p:tag name="TIMING" val="|5.8|14.8|0.8"/>
</p:tagLst>
</file>

<file path=ppt/tags/tag4.xml><?xml version="1.0" encoding="utf-8"?>
<p:tagLst xmlns:a="http://schemas.openxmlformats.org/drawingml/2006/main" xmlns:r="http://schemas.openxmlformats.org/officeDocument/2006/relationships" xmlns:p="http://schemas.openxmlformats.org/presentationml/2006/main">
  <p:tag name="TIMING" val="|3.7|15.6|0.8"/>
</p:tagLst>
</file>

<file path=ppt/tags/tag5.xml><?xml version="1.0" encoding="utf-8"?>
<p:tagLst xmlns:a="http://schemas.openxmlformats.org/drawingml/2006/main" xmlns:r="http://schemas.openxmlformats.org/officeDocument/2006/relationships" xmlns:p="http://schemas.openxmlformats.org/presentationml/2006/main">
  <p:tag name="TIMING" val="|6|11.3|2.1"/>
</p:tagLst>
</file>

<file path=ppt/tags/tag6.xml><?xml version="1.0" encoding="utf-8"?>
<p:tagLst xmlns:a="http://schemas.openxmlformats.org/drawingml/2006/main" xmlns:r="http://schemas.openxmlformats.org/officeDocument/2006/relationships" xmlns:p="http://schemas.openxmlformats.org/presentationml/2006/main">
  <p:tag name="TIMING" val="|3.9|13|0.7"/>
</p:tagLst>
</file>

<file path=ppt/tags/tag7.xml><?xml version="1.0" encoding="utf-8"?>
<p:tagLst xmlns:a="http://schemas.openxmlformats.org/drawingml/2006/main" xmlns:r="http://schemas.openxmlformats.org/officeDocument/2006/relationships" xmlns:p="http://schemas.openxmlformats.org/presentationml/2006/main">
  <p:tag name="TIMING" val="|3.6|12|2"/>
</p:tagLst>
</file>

<file path=ppt/tags/tag8.xml><?xml version="1.0" encoding="utf-8"?>
<p:tagLst xmlns:a="http://schemas.openxmlformats.org/drawingml/2006/main" xmlns:r="http://schemas.openxmlformats.org/officeDocument/2006/relationships" xmlns:p="http://schemas.openxmlformats.org/presentationml/2006/main">
  <p:tag name="TIMING" val="|1.4"/>
</p:tagLst>
</file>

<file path=ppt/tags/tag9.xml><?xml version="1.0" encoding="utf-8"?>
<p:tagLst xmlns:a="http://schemas.openxmlformats.org/drawingml/2006/main" xmlns:r="http://schemas.openxmlformats.org/officeDocument/2006/relationships" xmlns:p="http://schemas.openxmlformats.org/presentationml/2006/main">
  <p:tag name="TIMING" val="|0.7"/>
</p:tagLst>
</file>

<file path=ppt/tags/tag10.xml><?xml version="1.0" encoding="utf-8"?>
<p:tagLst xmlns:a="http://schemas.openxmlformats.org/drawingml/2006/main" xmlns:r="http://schemas.openxmlformats.org/officeDocument/2006/relationships" xmlns:p="http://schemas.openxmlformats.org/presentationml/2006/main">
  <p:tag name="GENSWF_SLIDE_UID" val="{5D4E8DA7-A60E-49A4-8735-BC400DF0D999}:745"/>
  <p:tag name="GENSWF_ADVANCE_TIME" val="5.000"/>
  <p:tag name="ISPRING_CUSTOM_TIMING_USED" val="1"/>
  <p:tag name="ISPRING_SLIDE_ID_2" val="{4523BBD6-0389-49FC-B728-50851AD1F17E}"/>
  <p:tag name="TIMING" val="|1.5|0.8|4.8|0.9|6.1|0.9|2.4|1.9"/>
</p:tagLst>
</file>

<file path=ppt/tags/tag11.xml><?xml version="1.0" encoding="utf-8"?>
<p:tagLst xmlns:a="http://schemas.openxmlformats.org/drawingml/2006/main" xmlns:r="http://schemas.openxmlformats.org/officeDocument/2006/relationships" xmlns:p="http://schemas.openxmlformats.org/presentationml/2006/main">
  <p:tag name="GENSWF_SLIDE_UID" val="{5D4E8DA7-A60E-49A4-8735-BC400DF0D999}:745"/>
  <p:tag name="GENSWF_ADVANCE_TIME" val="5.000"/>
  <p:tag name="ISPRING_CUSTOM_TIMING_USED" val="1"/>
  <p:tag name="ISPRING_SLIDE_ID_2" val="{4523BBD6-0389-49FC-B728-50851AD1F17E}"/>
  <p:tag name="TIMING" val="|0|9.1|1.3|4.7|1.1|8.7|1.6"/>
</p:tagLst>
</file>

<file path=ppt/tags/tag12.xml><?xml version="1.0" encoding="utf-8"?>
<p:tagLst xmlns:a="http://schemas.openxmlformats.org/drawingml/2006/main" xmlns:r="http://schemas.openxmlformats.org/officeDocument/2006/relationships" xmlns:p="http://schemas.openxmlformats.org/presentationml/2006/main">
  <p:tag name="GENSWF_SLIDE_UID" val="{9A8EC864-820C-4F21-86B7-45B79C970B7C}:741"/>
  <p:tag name="GENSWF_ADVANCE_TIME" val="5.000"/>
  <p:tag name="ISPRING_CUSTOM_TIMING_USED" val="1"/>
  <p:tag name="ISPRING_SLIDE_ID_2" val="{32AFE671-6E9B-4D4C-B11F-3005F6B90E58}"/>
  <p:tag name="TIMING" val="|11.2|12.8"/>
</p:tagLst>
</file>

<file path=ppt/tags/tag13.xml><?xml version="1.0" encoding="utf-8"?>
<p:tagLst xmlns:a="http://schemas.openxmlformats.org/drawingml/2006/main" xmlns:r="http://schemas.openxmlformats.org/officeDocument/2006/relationships" xmlns:p="http://schemas.openxmlformats.org/presentationml/2006/main">
  <p:tag name="GENSWF_SLIDE_UID" val="{F06311BA-2299-4286-9035-1BC2A8140837}:744"/>
  <p:tag name="GENSWF_ADVANCE_TIME" val="5.000"/>
  <p:tag name="ISPRING_CUSTOM_TIMING_USED" val="1"/>
  <p:tag name="ISPRING_SLIDE_ID_2" val="{1AA8CA3A-55F9-4CE3-829C-D09C217E8076}"/>
  <p:tag name="TIMING" val="|15.8|4.7|3.2|1.8|2.3|2"/>
</p:tagLst>
</file>

<file path=ppt/tags/tag14.xml><?xml version="1.0" encoding="utf-8"?>
<p:tagLst xmlns:a="http://schemas.openxmlformats.org/drawingml/2006/main" xmlns:r="http://schemas.openxmlformats.org/officeDocument/2006/relationships" xmlns:p="http://schemas.openxmlformats.org/presentationml/2006/main">
  <p:tag name="GENSWF_SLIDE_UID" val="{F06311BA-2299-4286-9035-1BC2A8140837}:744"/>
  <p:tag name="GENSWF_ADVANCE_TIME" val="5.000"/>
  <p:tag name="ISPRING_CUSTOM_TIMING_USED" val="1"/>
  <p:tag name="ISPRING_SLIDE_ID_2" val="{1AA8CA3A-55F9-4CE3-829C-D09C217E8076}"/>
  <p:tag name="TIMING" val="|1.2|16"/>
</p:tagLst>
</file>

<file path=ppt/tags/tag15.xml><?xml version="1.0" encoding="utf-8"?>
<p:tagLst xmlns:a="http://schemas.openxmlformats.org/drawingml/2006/main" xmlns:r="http://schemas.openxmlformats.org/officeDocument/2006/relationships" xmlns:p="http://schemas.openxmlformats.org/presentationml/2006/main">
  <p:tag name="GENSWF_SLIDE_UID" val="{9A8EC864-820C-4F21-86B7-45B79C970B7C}:741"/>
  <p:tag name="GENSWF_ADVANCE_TIME" val="5.000"/>
  <p:tag name="ISPRING_CUSTOM_TIMING_USED" val="1"/>
  <p:tag name="ISPRING_SLIDE_ID_2" val="{32AFE671-6E9B-4D4C-B11F-3005F6B90E58}"/>
  <p:tag name="TIMING" val="|3.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2143</TotalTime>
  <Words>942</Words>
  <Application>Microsoft Office PowerPoint</Application>
  <PresentationFormat>Widescreen</PresentationFormat>
  <Paragraphs>137</Paragraphs>
  <Slides>23</Slides>
  <Notes>6</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Times New Roman</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Tìm hiểu di tích lịch sử - văn hóa.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TRO GIANG</dc:creator>
  <cp:lastModifiedBy>Admin</cp:lastModifiedBy>
  <cp:revision>280</cp:revision>
  <dcterms:created xsi:type="dcterms:W3CDTF">2018-10-29T09:59:25Z</dcterms:created>
  <dcterms:modified xsi:type="dcterms:W3CDTF">2024-01-16T13:35:13Z</dcterms:modified>
</cp:coreProperties>
</file>